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105945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37460" y="522731"/>
            <a:ext cx="4420870" cy="1059180"/>
          </a:xfrm>
          <a:custGeom>
            <a:avLst/>
            <a:gdLst/>
            <a:ahLst/>
            <a:cxnLst/>
            <a:rect l="l" t="t" r="r" b="b"/>
            <a:pathLst>
              <a:path w="4420870" h="1059180">
                <a:moveTo>
                  <a:pt x="0" y="176783"/>
                </a:moveTo>
                <a:lnTo>
                  <a:pt x="6265" y="129822"/>
                </a:lnTo>
                <a:lnTo>
                  <a:pt x="23960" y="87601"/>
                </a:lnTo>
                <a:lnTo>
                  <a:pt x="51434" y="51815"/>
                </a:lnTo>
                <a:lnTo>
                  <a:pt x="87037" y="24158"/>
                </a:lnTo>
                <a:lnTo>
                  <a:pt x="129116" y="6321"/>
                </a:lnTo>
                <a:lnTo>
                  <a:pt x="176022" y="0"/>
                </a:lnTo>
                <a:lnTo>
                  <a:pt x="4244340" y="0"/>
                </a:lnTo>
                <a:lnTo>
                  <a:pt x="4291245" y="6321"/>
                </a:lnTo>
                <a:lnTo>
                  <a:pt x="4333324" y="24158"/>
                </a:lnTo>
                <a:lnTo>
                  <a:pt x="4368927" y="51815"/>
                </a:lnTo>
                <a:lnTo>
                  <a:pt x="4396401" y="87601"/>
                </a:lnTo>
                <a:lnTo>
                  <a:pt x="4414096" y="129822"/>
                </a:lnTo>
                <a:lnTo>
                  <a:pt x="4420362" y="176783"/>
                </a:lnTo>
                <a:lnTo>
                  <a:pt x="4420362" y="883157"/>
                </a:lnTo>
                <a:lnTo>
                  <a:pt x="4414096" y="930063"/>
                </a:lnTo>
                <a:lnTo>
                  <a:pt x="4396401" y="972142"/>
                </a:lnTo>
                <a:lnTo>
                  <a:pt x="4368927" y="1007744"/>
                </a:lnTo>
                <a:lnTo>
                  <a:pt x="4333324" y="1035219"/>
                </a:lnTo>
                <a:lnTo>
                  <a:pt x="4291245" y="1052914"/>
                </a:lnTo>
                <a:lnTo>
                  <a:pt x="4244340" y="1059179"/>
                </a:lnTo>
                <a:lnTo>
                  <a:pt x="176022" y="1059179"/>
                </a:lnTo>
                <a:lnTo>
                  <a:pt x="129116" y="1052914"/>
                </a:lnTo>
                <a:lnTo>
                  <a:pt x="87037" y="1035219"/>
                </a:lnTo>
                <a:lnTo>
                  <a:pt x="51434" y="1007744"/>
                </a:lnTo>
                <a:lnTo>
                  <a:pt x="23960" y="972142"/>
                </a:lnTo>
                <a:lnTo>
                  <a:pt x="6265" y="930063"/>
                </a:lnTo>
                <a:lnTo>
                  <a:pt x="0" y="883157"/>
                </a:lnTo>
                <a:lnTo>
                  <a:pt x="0" y="176783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105945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105945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1" i="0">
                <a:solidFill>
                  <a:srgbClr val="105945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7010" y="307335"/>
            <a:ext cx="5192651" cy="1227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105945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jpg"/><Relationship Id="rId12" Type="http://schemas.openxmlformats.org/officeDocument/2006/relationships/image" Target="../media/image1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jp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24.jp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Relationship Id="rId3" Type="http://schemas.openxmlformats.org/officeDocument/2006/relationships/image" Target="../media/image74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3.jpg"/><Relationship Id="rId5" Type="http://schemas.openxmlformats.org/officeDocument/2006/relationships/image" Target="../media/image4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jp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jpg"/><Relationship Id="rId14" Type="http://schemas.openxmlformats.org/officeDocument/2006/relationships/image" Target="../media/image8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86.jpg"/><Relationship Id="rId4" Type="http://schemas.openxmlformats.org/officeDocument/2006/relationships/image" Target="../media/image88.png"/><Relationship Id="rId5" Type="http://schemas.openxmlformats.org/officeDocument/2006/relationships/image" Target="../media/image89.jp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jpg"/><Relationship Id="rId12" Type="http://schemas.openxmlformats.org/officeDocument/2006/relationships/image" Target="../media/image2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16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jpg"/><Relationship Id="rId12" Type="http://schemas.openxmlformats.org/officeDocument/2006/relationships/image" Target="../media/image3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jp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jpg"/><Relationship Id="rId16" Type="http://schemas.openxmlformats.org/officeDocument/2006/relationships/image" Target="../media/image5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jpg"/><Relationship Id="rId9" Type="http://schemas.openxmlformats.org/officeDocument/2006/relationships/image" Target="../media/image60.png"/><Relationship Id="rId10" Type="http://schemas.openxmlformats.org/officeDocument/2006/relationships/image" Target="../media/image6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" y="1575816"/>
            <a:ext cx="6883146" cy="88277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640" y="295240"/>
            <a:ext cx="6862294" cy="10265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40"/>
              </a:spcBef>
            </a:pPr>
            <a:r>
              <a:rPr dirty="0"/>
              <a:t>Qui</a:t>
            </a:r>
            <a:r>
              <a:rPr dirty="0" spc="-114"/>
              <a:t> </a:t>
            </a:r>
            <a:r>
              <a:rPr dirty="0"/>
              <a:t>veut</a:t>
            </a:r>
            <a:r>
              <a:rPr dirty="0" spc="-114"/>
              <a:t> </a:t>
            </a:r>
            <a:r>
              <a:rPr dirty="0"/>
              <a:t>gagner</a:t>
            </a:r>
            <a:r>
              <a:rPr dirty="0" spc="-114"/>
              <a:t> </a:t>
            </a:r>
            <a:r>
              <a:rPr dirty="0" spc="-25"/>
              <a:t>sa </a:t>
            </a:r>
            <a:r>
              <a:rPr dirty="0"/>
              <a:t>COORDINATION</a:t>
            </a:r>
            <a:r>
              <a:rPr dirty="0" spc="-175"/>
              <a:t> </a:t>
            </a:r>
            <a:r>
              <a:rPr dirty="0"/>
              <a:t>ATL</a:t>
            </a:r>
            <a:r>
              <a:rPr dirty="0" spc="-175"/>
              <a:t> </a:t>
            </a:r>
            <a:r>
              <a:rPr dirty="0" spc="-50"/>
              <a:t>?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52753" y="1925061"/>
            <a:ext cx="396240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Impact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25034" y="1925061"/>
            <a:ext cx="38925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Jocker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60346" y="1925061"/>
            <a:ext cx="1238250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>
                <a:solidFill>
                  <a:srgbClr val="1A1A1A"/>
                </a:solidFill>
                <a:latin typeface="Arial"/>
                <a:cs typeface="Arial"/>
              </a:rPr>
              <a:t>L’accueil</a:t>
            </a:r>
            <a:r>
              <a:rPr dirty="0" sz="950" spc="25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extrascolaire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52979" y="1858772"/>
            <a:ext cx="820419" cy="30734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49225" marR="5080" indent="-137160">
              <a:lnSpc>
                <a:spcPts val="1050"/>
              </a:lnSpc>
              <a:spcBef>
                <a:spcPts val="229"/>
              </a:spcBef>
            </a:pPr>
            <a:r>
              <a:rPr dirty="0" sz="950">
                <a:solidFill>
                  <a:srgbClr val="1A1A1A"/>
                </a:solidFill>
                <a:latin typeface="Arial"/>
                <a:cs typeface="Arial"/>
              </a:rPr>
              <a:t>Les</a:t>
            </a:r>
            <a:r>
              <a:rPr dirty="0" sz="950" spc="3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1A1A1A"/>
                </a:solidFill>
                <a:latin typeface="Arial"/>
                <a:cs typeface="Arial"/>
              </a:rPr>
              <a:t>plaines</a:t>
            </a:r>
            <a:r>
              <a:rPr dirty="0" sz="950" spc="20">
                <a:solidFill>
                  <a:srgbClr val="1A1A1A"/>
                </a:solidFill>
                <a:latin typeface="Arial"/>
                <a:cs typeface="Arial"/>
              </a:rPr>
              <a:t> </a:t>
            </a:r>
            <a:r>
              <a:rPr dirty="0" sz="950" spc="-35">
                <a:solidFill>
                  <a:srgbClr val="1A1A1A"/>
                </a:solidFill>
                <a:latin typeface="Arial"/>
                <a:cs typeface="Arial"/>
              </a:rPr>
              <a:t>de </a:t>
            </a: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vacances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2088" y="9862054"/>
            <a:ext cx="416559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Qualité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995675" y="9862054"/>
            <a:ext cx="848360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Conséquences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51611" y="9862054"/>
            <a:ext cx="910590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Fonctionnement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65729" y="9862054"/>
            <a:ext cx="396240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1A1A1A"/>
                </a:solidFill>
                <a:latin typeface="Arial"/>
                <a:cs typeface="Arial"/>
              </a:rPr>
              <a:t>Impact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4980" y="2553712"/>
            <a:ext cx="133921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500" spc="-2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PLUS</a:t>
            </a:r>
            <a:r>
              <a:rPr dirty="0" u="sng" sz="1500" spc="-9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DE</a:t>
            </a:r>
            <a:r>
              <a:rPr dirty="0" u="sng" sz="1500" spc="-9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spc="-2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CCA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71820" y="2553712"/>
            <a:ext cx="148336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20" b="1">
                <a:solidFill>
                  <a:srgbClr val="007491"/>
                </a:solidFill>
                <a:latin typeface="Bookman Old Style"/>
                <a:cs typeface="Bookman Old Style"/>
              </a:rPr>
              <a:t>APPEL</a:t>
            </a:r>
            <a:r>
              <a:rPr dirty="0" sz="1500" spc="-70" b="1">
                <a:solidFill>
                  <a:srgbClr val="007491"/>
                </a:solidFill>
                <a:latin typeface="Bookman Old Style"/>
                <a:cs typeface="Bookman Old Style"/>
              </a:rPr>
              <a:t> </a:t>
            </a:r>
            <a:r>
              <a:rPr dirty="0" sz="1500" b="1">
                <a:solidFill>
                  <a:srgbClr val="007491"/>
                </a:solidFill>
                <a:latin typeface="Bookman Old Style"/>
                <a:cs typeface="Bookman Old Style"/>
              </a:rPr>
              <a:t>A</a:t>
            </a:r>
            <a:r>
              <a:rPr dirty="0" sz="1500" spc="-70" b="1">
                <a:solidFill>
                  <a:srgbClr val="007491"/>
                </a:solidFill>
                <a:latin typeface="Bookman Old Style"/>
                <a:cs typeface="Bookman Old Style"/>
              </a:rPr>
              <a:t> </a:t>
            </a:r>
            <a:r>
              <a:rPr dirty="0" sz="1500" b="1">
                <a:solidFill>
                  <a:srgbClr val="007491"/>
                </a:solidFill>
                <a:latin typeface="Bookman Old Style"/>
                <a:cs typeface="Bookman Old Style"/>
              </a:rPr>
              <a:t>1</a:t>
            </a:r>
            <a:r>
              <a:rPr dirty="0" sz="1500" spc="-75" b="1">
                <a:solidFill>
                  <a:srgbClr val="007491"/>
                </a:solidFill>
                <a:latin typeface="Bookman Old Style"/>
                <a:cs typeface="Bookman Old Style"/>
              </a:rPr>
              <a:t> </a:t>
            </a:r>
            <a:r>
              <a:rPr dirty="0" sz="1500" spc="-25" b="1">
                <a:solidFill>
                  <a:srgbClr val="007491"/>
                </a:solidFill>
                <a:latin typeface="Bookman Old Style"/>
                <a:cs typeface="Bookman Old Style"/>
              </a:rPr>
              <a:t>AMI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50661" y="2553712"/>
            <a:ext cx="70104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500" spc="-2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ECOLE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74667" y="2450079"/>
            <a:ext cx="1165225" cy="46355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 indent="154940">
              <a:lnSpc>
                <a:spcPts val="1630"/>
              </a:lnSpc>
              <a:spcBef>
                <a:spcPts val="305"/>
              </a:spcBef>
            </a:pP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CONGES</a:t>
            </a:r>
            <a:r>
              <a:rPr dirty="0" sz="1500" spc="-10" b="1">
                <a:latin typeface="Bookman Old Style"/>
                <a:cs typeface="Bookman Old Style"/>
              </a:rPr>
              <a:t> </a:t>
            </a:r>
            <a:r>
              <a:rPr dirty="0" u="sng" sz="1500" spc="-3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SCOLAIRES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32135" y="8930890"/>
            <a:ext cx="1219835" cy="67056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algn="ctr" marL="12700" marR="5080" indent="-635">
              <a:lnSpc>
                <a:spcPts val="1630"/>
              </a:lnSpc>
              <a:spcBef>
                <a:spcPts val="305"/>
              </a:spcBef>
            </a:pPr>
            <a:r>
              <a:rPr dirty="0" sz="1500" spc="-20" b="1">
                <a:solidFill>
                  <a:srgbClr val="739100"/>
                </a:solidFill>
                <a:latin typeface="Bookman Old Style"/>
                <a:cs typeface="Bookman Old Style"/>
              </a:rPr>
              <a:t>PLUS</a:t>
            </a:r>
            <a:r>
              <a:rPr dirty="0" sz="1500" spc="-80" b="1">
                <a:solidFill>
                  <a:srgbClr val="739100"/>
                </a:solidFill>
                <a:latin typeface="Bookman Old Style"/>
                <a:cs typeface="Bookman Old Style"/>
              </a:rPr>
              <a:t> </a:t>
            </a:r>
            <a:r>
              <a:rPr dirty="0" sz="1500" spc="-25" b="1">
                <a:solidFill>
                  <a:srgbClr val="739100"/>
                </a:solidFill>
                <a:latin typeface="Bookman Old Style"/>
                <a:cs typeface="Bookman Old Style"/>
              </a:rPr>
              <a:t>DE </a:t>
            </a:r>
            <a:r>
              <a:rPr dirty="0" u="sng" sz="1500" spc="-3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REGLEMEN-</a:t>
            </a:r>
            <a:r>
              <a:rPr dirty="0" sz="1500" spc="-35" b="1">
                <a:latin typeface="Bookman Old Style"/>
                <a:cs typeface="Bookman Old Style"/>
              </a:rPr>
              <a:t> 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TATION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13552" y="9034522"/>
            <a:ext cx="1199515" cy="46355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62865" marR="5080" indent="-50800">
              <a:lnSpc>
                <a:spcPts val="1630"/>
              </a:lnSpc>
              <a:spcBef>
                <a:spcPts val="305"/>
              </a:spcBef>
            </a:pP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PAS</a:t>
            </a:r>
            <a:r>
              <a:rPr dirty="0" u="sng" sz="1500" spc="-1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spc="-3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D’ETAT</a:t>
            </a:r>
            <a:r>
              <a:rPr dirty="0" sz="1500" spc="-30" b="1">
                <a:latin typeface="Bookman Old Style"/>
                <a:cs typeface="Bookman Old Style"/>
              </a:rPr>
              <a:t> 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DES</a:t>
            </a:r>
            <a:r>
              <a:rPr dirty="0" u="sng" sz="1500" spc="-1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LIEUX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57298" y="9138153"/>
            <a:ext cx="127508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PAS</a:t>
            </a:r>
            <a:r>
              <a:rPr dirty="0" u="sng" sz="1500" spc="-1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de</a:t>
            </a:r>
            <a:r>
              <a:rPr dirty="0" u="sng" sz="1500" spc="-9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spc="-2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CATL</a:t>
            </a:r>
            <a:endParaRPr sz="1500">
              <a:latin typeface="Bookman Old Style"/>
              <a:cs typeface="Bookman Old Styl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59021" y="9138153"/>
            <a:ext cx="158242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PAS</a:t>
            </a:r>
            <a:r>
              <a:rPr dirty="0" u="sng" sz="1500" spc="-1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de</a:t>
            </a:r>
            <a:r>
              <a:rPr dirty="0" u="sng" sz="1500" spc="-95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dirty="0" u="sng" sz="1500" spc="-10" b="1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DECRET</a:t>
            </a:r>
            <a:endParaRPr sz="1500">
              <a:latin typeface="Bookman Old Style"/>
              <a:cs typeface="Bookman Old Style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9142" y="2884932"/>
            <a:ext cx="1226058" cy="81457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2640" y="2897123"/>
            <a:ext cx="1081278" cy="77342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105" y="8254745"/>
            <a:ext cx="1376171" cy="55321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33244" y="8125968"/>
            <a:ext cx="1151382" cy="947928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8985" y="8183880"/>
            <a:ext cx="1068324" cy="890016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82461" y="8254745"/>
            <a:ext cx="856488" cy="681989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58033" y="4717541"/>
            <a:ext cx="2423160" cy="241096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33265" y="2926079"/>
            <a:ext cx="1222248" cy="81534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1500" y="2868167"/>
            <a:ext cx="1088898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639567"/>
            <a:ext cx="7402068" cy="554888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443221" y="522731"/>
            <a:ext cx="2514600" cy="924560"/>
          </a:xfrm>
          <a:custGeom>
            <a:avLst/>
            <a:gdLst/>
            <a:ahLst/>
            <a:cxnLst/>
            <a:rect l="l" t="t" r="r" b="b"/>
            <a:pathLst>
              <a:path w="2514600" h="924560">
                <a:moveTo>
                  <a:pt x="0" y="153924"/>
                </a:moveTo>
                <a:lnTo>
                  <a:pt x="7888" y="105436"/>
                </a:lnTo>
                <a:lnTo>
                  <a:pt x="29821" y="63203"/>
                </a:lnTo>
                <a:lnTo>
                  <a:pt x="63203" y="29821"/>
                </a:lnTo>
                <a:lnTo>
                  <a:pt x="105436" y="7888"/>
                </a:lnTo>
                <a:lnTo>
                  <a:pt x="153924" y="0"/>
                </a:lnTo>
                <a:lnTo>
                  <a:pt x="2360676" y="0"/>
                </a:lnTo>
                <a:lnTo>
                  <a:pt x="2409456" y="7888"/>
                </a:lnTo>
                <a:lnTo>
                  <a:pt x="2451725" y="29821"/>
                </a:lnTo>
                <a:lnTo>
                  <a:pt x="2484997" y="63203"/>
                </a:lnTo>
                <a:lnTo>
                  <a:pt x="2506784" y="105436"/>
                </a:lnTo>
                <a:lnTo>
                  <a:pt x="2514600" y="153924"/>
                </a:lnTo>
                <a:lnTo>
                  <a:pt x="2514600" y="770382"/>
                </a:lnTo>
                <a:lnTo>
                  <a:pt x="2506784" y="818869"/>
                </a:lnTo>
                <a:lnTo>
                  <a:pt x="2484997" y="861102"/>
                </a:lnTo>
                <a:lnTo>
                  <a:pt x="2451725" y="894484"/>
                </a:lnTo>
                <a:lnTo>
                  <a:pt x="2409456" y="916417"/>
                </a:lnTo>
                <a:lnTo>
                  <a:pt x="2360676" y="924306"/>
                </a:lnTo>
                <a:lnTo>
                  <a:pt x="153924" y="924306"/>
                </a:lnTo>
                <a:lnTo>
                  <a:pt x="105436" y="916417"/>
                </a:lnTo>
                <a:lnTo>
                  <a:pt x="63203" y="894484"/>
                </a:lnTo>
                <a:lnTo>
                  <a:pt x="29821" y="861102"/>
                </a:lnTo>
                <a:lnTo>
                  <a:pt x="7888" y="818869"/>
                </a:lnTo>
                <a:lnTo>
                  <a:pt x="0" y="770382"/>
                </a:lnTo>
                <a:lnTo>
                  <a:pt x="0" y="153924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548640"/>
            <a:ext cx="1450086" cy="215722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37460" y="522731"/>
            <a:ext cx="4420870" cy="1059180"/>
          </a:xfrm>
          <a:custGeom>
            <a:avLst/>
            <a:gdLst/>
            <a:ahLst/>
            <a:cxnLst/>
            <a:rect l="l" t="t" r="r" b="b"/>
            <a:pathLst>
              <a:path w="4420870" h="1059180">
                <a:moveTo>
                  <a:pt x="0" y="176783"/>
                </a:moveTo>
                <a:lnTo>
                  <a:pt x="6265" y="129822"/>
                </a:lnTo>
                <a:lnTo>
                  <a:pt x="23960" y="87601"/>
                </a:lnTo>
                <a:lnTo>
                  <a:pt x="51434" y="51815"/>
                </a:lnTo>
                <a:lnTo>
                  <a:pt x="87037" y="24158"/>
                </a:lnTo>
                <a:lnTo>
                  <a:pt x="129116" y="6321"/>
                </a:lnTo>
                <a:lnTo>
                  <a:pt x="176022" y="0"/>
                </a:lnTo>
                <a:lnTo>
                  <a:pt x="4244340" y="0"/>
                </a:lnTo>
                <a:lnTo>
                  <a:pt x="4291245" y="6321"/>
                </a:lnTo>
                <a:lnTo>
                  <a:pt x="4333324" y="24158"/>
                </a:lnTo>
                <a:lnTo>
                  <a:pt x="4368927" y="51815"/>
                </a:lnTo>
                <a:lnTo>
                  <a:pt x="4396401" y="87601"/>
                </a:lnTo>
                <a:lnTo>
                  <a:pt x="4414096" y="129822"/>
                </a:lnTo>
                <a:lnTo>
                  <a:pt x="4420362" y="176783"/>
                </a:lnTo>
                <a:lnTo>
                  <a:pt x="4420362" y="883157"/>
                </a:lnTo>
                <a:lnTo>
                  <a:pt x="4414096" y="930063"/>
                </a:lnTo>
                <a:lnTo>
                  <a:pt x="4396401" y="972142"/>
                </a:lnTo>
                <a:lnTo>
                  <a:pt x="4368927" y="1007744"/>
                </a:lnTo>
                <a:lnTo>
                  <a:pt x="4333324" y="1035219"/>
                </a:lnTo>
                <a:lnTo>
                  <a:pt x="4291245" y="1052914"/>
                </a:lnTo>
                <a:lnTo>
                  <a:pt x="4244340" y="1059179"/>
                </a:lnTo>
                <a:lnTo>
                  <a:pt x="176022" y="1059179"/>
                </a:lnTo>
                <a:lnTo>
                  <a:pt x="129116" y="1052914"/>
                </a:lnTo>
                <a:lnTo>
                  <a:pt x="87037" y="1035219"/>
                </a:lnTo>
                <a:lnTo>
                  <a:pt x="51434" y="1007744"/>
                </a:lnTo>
                <a:lnTo>
                  <a:pt x="23960" y="972142"/>
                </a:lnTo>
                <a:lnTo>
                  <a:pt x="6265" y="930063"/>
                </a:lnTo>
                <a:lnTo>
                  <a:pt x="0" y="883157"/>
                </a:lnTo>
                <a:lnTo>
                  <a:pt x="0" y="176783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257300" y="3113532"/>
            <a:ext cx="4316095" cy="4682490"/>
            <a:chOff x="1257300" y="3113532"/>
            <a:chExt cx="4316095" cy="46824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288" y="5287445"/>
              <a:ext cx="2128058" cy="22277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05178" y="4432553"/>
              <a:ext cx="3768090" cy="3363595"/>
            </a:xfrm>
            <a:custGeom>
              <a:avLst/>
              <a:gdLst/>
              <a:ahLst/>
              <a:cxnLst/>
              <a:rect l="l" t="t" r="r" b="b"/>
              <a:pathLst>
                <a:path w="3768090" h="3363595">
                  <a:moveTo>
                    <a:pt x="971550" y="2647950"/>
                  </a:moveTo>
                  <a:lnTo>
                    <a:pt x="951738" y="2629662"/>
                  </a:lnTo>
                  <a:lnTo>
                    <a:pt x="391668" y="3234715"/>
                  </a:lnTo>
                  <a:lnTo>
                    <a:pt x="371856" y="3216402"/>
                  </a:lnTo>
                  <a:lnTo>
                    <a:pt x="345948" y="3304032"/>
                  </a:lnTo>
                  <a:lnTo>
                    <a:pt x="432054" y="3272028"/>
                  </a:lnTo>
                  <a:lnTo>
                    <a:pt x="422973" y="3263646"/>
                  </a:lnTo>
                  <a:lnTo>
                    <a:pt x="411848" y="3253359"/>
                  </a:lnTo>
                  <a:lnTo>
                    <a:pt x="971550" y="2647950"/>
                  </a:lnTo>
                  <a:close/>
                </a:path>
                <a:path w="3768090" h="3363595">
                  <a:moveTo>
                    <a:pt x="1111758" y="1101090"/>
                  </a:moveTo>
                  <a:lnTo>
                    <a:pt x="67640" y="48679"/>
                  </a:lnTo>
                  <a:lnTo>
                    <a:pt x="77584" y="38862"/>
                  </a:lnTo>
                  <a:lnTo>
                    <a:pt x="87630" y="28956"/>
                  </a:lnTo>
                  <a:lnTo>
                    <a:pt x="0" y="0"/>
                  </a:lnTo>
                  <a:lnTo>
                    <a:pt x="28956" y="86868"/>
                  </a:lnTo>
                  <a:lnTo>
                    <a:pt x="48463" y="67614"/>
                  </a:lnTo>
                  <a:lnTo>
                    <a:pt x="1092708" y="1120902"/>
                  </a:lnTo>
                  <a:lnTo>
                    <a:pt x="1111758" y="1101090"/>
                  </a:lnTo>
                  <a:close/>
                </a:path>
                <a:path w="3768090" h="3363595">
                  <a:moveTo>
                    <a:pt x="3544062" y="3363468"/>
                  </a:moveTo>
                  <a:lnTo>
                    <a:pt x="3532352" y="3322320"/>
                  </a:lnTo>
                  <a:lnTo>
                    <a:pt x="3518916" y="3275076"/>
                  </a:lnTo>
                  <a:lnTo>
                    <a:pt x="3499027" y="3293224"/>
                  </a:lnTo>
                  <a:lnTo>
                    <a:pt x="2890266" y="2629662"/>
                  </a:lnTo>
                  <a:lnTo>
                    <a:pt x="2870454" y="2647950"/>
                  </a:lnTo>
                  <a:lnTo>
                    <a:pt x="3478326" y="3312122"/>
                  </a:lnTo>
                  <a:lnTo>
                    <a:pt x="3457956" y="3330702"/>
                  </a:lnTo>
                  <a:lnTo>
                    <a:pt x="3544062" y="3363468"/>
                  </a:lnTo>
                  <a:close/>
                </a:path>
                <a:path w="3768090" h="3363595">
                  <a:moveTo>
                    <a:pt x="3768090" y="37338"/>
                  </a:moveTo>
                  <a:lnTo>
                    <a:pt x="3684270" y="75438"/>
                  </a:lnTo>
                  <a:lnTo>
                    <a:pt x="3705606" y="92722"/>
                  </a:lnTo>
                  <a:lnTo>
                    <a:pt x="2886456" y="1111758"/>
                  </a:lnTo>
                  <a:lnTo>
                    <a:pt x="2907792" y="1129284"/>
                  </a:lnTo>
                  <a:lnTo>
                    <a:pt x="3727069" y="110096"/>
                  </a:lnTo>
                  <a:lnTo>
                    <a:pt x="3748278" y="127254"/>
                  </a:lnTo>
                  <a:lnTo>
                    <a:pt x="3758184" y="82296"/>
                  </a:lnTo>
                  <a:lnTo>
                    <a:pt x="3768090" y="37338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3113532"/>
              <a:ext cx="2439162" cy="128397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7501" y="8267700"/>
            <a:ext cx="2581656" cy="174955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9871" y="8308336"/>
            <a:ext cx="2375535" cy="16376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290" marR="26670" indent="63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qu’un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accueil </a:t>
            </a:r>
            <a:r>
              <a:rPr dirty="0" sz="1500">
                <a:latin typeface="Arial"/>
                <a:cs typeface="Arial"/>
              </a:rPr>
              <a:t>extrascolaire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soit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agrée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par </a:t>
            </a:r>
            <a:r>
              <a:rPr dirty="0" sz="1500">
                <a:latin typeface="Arial"/>
                <a:cs typeface="Arial"/>
              </a:rPr>
              <a:t>l’ONE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il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FAUT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une </a:t>
            </a:r>
            <a:r>
              <a:rPr dirty="0" sz="1500" spc="-10">
                <a:latin typeface="Arial"/>
                <a:cs typeface="Arial"/>
              </a:rPr>
              <a:t>Coordination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ATL.</a:t>
            </a:r>
            <a:endParaRPr sz="1500">
              <a:latin typeface="Arial"/>
              <a:cs typeface="Arial"/>
            </a:endParaRPr>
          </a:p>
          <a:p>
            <a:pPr algn="ctr" marL="12700" marR="5080">
              <a:lnSpc>
                <a:spcPct val="100699"/>
              </a:lnSpc>
              <a:spcBef>
                <a:spcPts val="5"/>
              </a:spcBef>
            </a:pPr>
            <a:r>
              <a:rPr dirty="0" sz="1500">
                <a:latin typeface="Arial"/>
                <a:cs typeface="Arial"/>
              </a:rPr>
              <a:t>Ce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n’est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Ecoles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devoirs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Centres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vacances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856" y="548640"/>
            <a:ext cx="1429311" cy="215722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403849" y="3155691"/>
            <a:ext cx="2143760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«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Qualité</a:t>
            </a:r>
            <a:r>
              <a:rPr dirty="0" sz="1500" spc="-25">
                <a:latin typeface="Arial"/>
                <a:cs typeface="Arial"/>
              </a:rPr>
              <a:t> de </a:t>
            </a:r>
            <a:r>
              <a:rPr dirty="0" sz="1500">
                <a:latin typeface="Arial"/>
                <a:cs typeface="Arial"/>
              </a:rPr>
              <a:t>l’accueil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»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l’ONE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fixe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balises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TOUT </a:t>
            </a:r>
            <a:r>
              <a:rPr dirty="0" sz="1500">
                <a:latin typeface="Arial"/>
                <a:cs typeface="Arial"/>
              </a:rPr>
              <a:t>accueil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régulier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d’enfants </a:t>
            </a:r>
            <a:r>
              <a:rPr dirty="0" sz="1500">
                <a:latin typeface="Arial"/>
                <a:cs typeface="Arial"/>
              </a:rPr>
              <a:t>avec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ou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sans</a:t>
            </a:r>
            <a:r>
              <a:rPr dirty="0" sz="1500" spc="-20">
                <a:latin typeface="Arial"/>
                <a:cs typeface="Arial"/>
              </a:rPr>
              <a:t> CATL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169" y="3350514"/>
            <a:ext cx="583692" cy="51663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1728" y="3291840"/>
            <a:ext cx="2410968" cy="105613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784091" y="3337046"/>
            <a:ext cx="2202180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tout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moment,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une </a:t>
            </a:r>
            <a:r>
              <a:rPr dirty="0" sz="1500">
                <a:latin typeface="Arial"/>
                <a:cs typeface="Arial"/>
              </a:rPr>
              <a:t>commune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peut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mettre </a:t>
            </a:r>
            <a:r>
              <a:rPr dirty="0" sz="1500">
                <a:latin typeface="Arial"/>
                <a:cs typeface="Arial"/>
              </a:rPr>
              <a:t>en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projet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entrer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dans</a:t>
            </a:r>
            <a:r>
              <a:rPr dirty="0" sz="1500" spc="-25">
                <a:latin typeface="Arial"/>
                <a:cs typeface="Arial"/>
              </a:rPr>
              <a:t> le </a:t>
            </a:r>
            <a:r>
              <a:rPr dirty="0" sz="1500">
                <a:latin typeface="Arial"/>
                <a:cs typeface="Arial"/>
              </a:rPr>
              <a:t>Décret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ATL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427600" y="3410770"/>
            <a:ext cx="5530215" cy="4984750"/>
            <a:chOff x="1427600" y="3410770"/>
            <a:chExt cx="5530215" cy="4984750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7783" y="3410770"/>
              <a:ext cx="358370" cy="7885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4103" y="7618476"/>
              <a:ext cx="1553718" cy="77647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7600" y="7427770"/>
              <a:ext cx="539850" cy="735741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64429" y="8442197"/>
            <a:ext cx="2294381" cy="151714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5057403" y="8486643"/>
            <a:ext cx="2108835" cy="140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0" marR="30480" indent="1016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1</a:t>
            </a:r>
            <a:r>
              <a:rPr dirty="0" baseline="25000" sz="1500">
                <a:latin typeface="Arial"/>
                <a:cs typeface="Arial"/>
              </a:rPr>
              <a:t>ère</a:t>
            </a:r>
            <a:r>
              <a:rPr dirty="0" baseline="25000" sz="1500" spc="209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réunion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CCA </a:t>
            </a:r>
            <a:r>
              <a:rPr dirty="0" sz="1500">
                <a:latin typeface="Arial"/>
                <a:cs typeface="Arial"/>
              </a:rPr>
              <a:t>marque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départ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d’un </a:t>
            </a:r>
            <a:r>
              <a:rPr dirty="0" sz="1500">
                <a:latin typeface="Arial"/>
                <a:cs typeface="Arial"/>
              </a:rPr>
              <a:t>agrément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qui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offre, </a:t>
            </a:r>
            <a:r>
              <a:rPr dirty="0" sz="1500">
                <a:latin typeface="Arial"/>
                <a:cs typeface="Arial"/>
              </a:rPr>
              <a:t>notamment,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moyens </a:t>
            </a:r>
            <a:r>
              <a:rPr dirty="0" sz="1500">
                <a:latin typeface="Arial"/>
                <a:cs typeface="Arial"/>
              </a:rPr>
              <a:t>d’engager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un-</a:t>
            </a:r>
            <a:r>
              <a:rPr dirty="0" sz="1500">
                <a:latin typeface="Arial"/>
                <a:cs typeface="Arial"/>
              </a:rPr>
              <a:t>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CATL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à </a:t>
            </a:r>
            <a:r>
              <a:rPr dirty="0" sz="1500" spc="-10">
                <a:latin typeface="Arial"/>
                <a:cs typeface="Arial"/>
              </a:rPr>
              <a:t>mi-temps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09144" y="9618437"/>
            <a:ext cx="764897" cy="7977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106" y="524255"/>
            <a:ext cx="1429789" cy="21614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2814066"/>
            <a:ext cx="7402068" cy="506653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443221" y="522731"/>
            <a:ext cx="2514600" cy="924560"/>
          </a:xfrm>
          <a:custGeom>
            <a:avLst/>
            <a:gdLst/>
            <a:ahLst/>
            <a:cxnLst/>
            <a:rect l="l" t="t" r="r" b="b"/>
            <a:pathLst>
              <a:path w="2514600" h="924560">
                <a:moveTo>
                  <a:pt x="0" y="153924"/>
                </a:moveTo>
                <a:lnTo>
                  <a:pt x="7888" y="105436"/>
                </a:lnTo>
                <a:lnTo>
                  <a:pt x="29821" y="63203"/>
                </a:lnTo>
                <a:lnTo>
                  <a:pt x="63203" y="29821"/>
                </a:lnTo>
                <a:lnTo>
                  <a:pt x="105436" y="7888"/>
                </a:lnTo>
                <a:lnTo>
                  <a:pt x="153924" y="0"/>
                </a:lnTo>
                <a:lnTo>
                  <a:pt x="2360676" y="0"/>
                </a:lnTo>
                <a:lnTo>
                  <a:pt x="2409456" y="7888"/>
                </a:lnTo>
                <a:lnTo>
                  <a:pt x="2451725" y="29821"/>
                </a:lnTo>
                <a:lnTo>
                  <a:pt x="2484997" y="63203"/>
                </a:lnTo>
                <a:lnTo>
                  <a:pt x="2506784" y="105436"/>
                </a:lnTo>
                <a:lnTo>
                  <a:pt x="2514600" y="153924"/>
                </a:lnTo>
                <a:lnTo>
                  <a:pt x="2514600" y="770382"/>
                </a:lnTo>
                <a:lnTo>
                  <a:pt x="2506784" y="818869"/>
                </a:lnTo>
                <a:lnTo>
                  <a:pt x="2484997" y="861102"/>
                </a:lnTo>
                <a:lnTo>
                  <a:pt x="2451725" y="894484"/>
                </a:lnTo>
                <a:lnTo>
                  <a:pt x="2409456" y="916417"/>
                </a:lnTo>
                <a:lnTo>
                  <a:pt x="2360676" y="924306"/>
                </a:lnTo>
                <a:lnTo>
                  <a:pt x="153924" y="924306"/>
                </a:lnTo>
                <a:lnTo>
                  <a:pt x="105436" y="916417"/>
                </a:lnTo>
                <a:lnTo>
                  <a:pt x="63203" y="894484"/>
                </a:lnTo>
                <a:lnTo>
                  <a:pt x="29821" y="861102"/>
                </a:lnTo>
                <a:lnTo>
                  <a:pt x="7888" y="818869"/>
                </a:lnTo>
                <a:lnTo>
                  <a:pt x="0" y="770382"/>
                </a:lnTo>
                <a:lnTo>
                  <a:pt x="0" y="153924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17370" y="4972050"/>
            <a:ext cx="5462270" cy="3540760"/>
            <a:chOff x="1817370" y="4972050"/>
            <a:chExt cx="5462270" cy="3540760"/>
          </a:xfrm>
        </p:grpSpPr>
        <p:sp>
          <p:nvSpPr>
            <p:cNvPr id="4" name="object 4" descr=""/>
            <p:cNvSpPr/>
            <p:nvPr/>
          </p:nvSpPr>
          <p:spPr>
            <a:xfrm>
              <a:off x="2537460" y="4972050"/>
              <a:ext cx="381000" cy="579120"/>
            </a:xfrm>
            <a:custGeom>
              <a:avLst/>
              <a:gdLst/>
              <a:ahLst/>
              <a:cxnLst/>
              <a:rect l="l" t="t" r="r" b="b"/>
              <a:pathLst>
                <a:path w="381000" h="579120">
                  <a:moveTo>
                    <a:pt x="56270" y="61889"/>
                  </a:moveTo>
                  <a:lnTo>
                    <a:pt x="32575" y="76991"/>
                  </a:lnTo>
                  <a:lnTo>
                    <a:pt x="358139" y="579120"/>
                  </a:lnTo>
                  <a:lnTo>
                    <a:pt x="380999" y="563880"/>
                  </a:lnTo>
                  <a:lnTo>
                    <a:pt x="56270" y="61889"/>
                  </a:lnTo>
                  <a:close/>
                </a:path>
                <a:path w="381000" h="579120">
                  <a:moveTo>
                    <a:pt x="0" y="0"/>
                  </a:moveTo>
                  <a:lnTo>
                    <a:pt x="9905" y="91440"/>
                  </a:lnTo>
                  <a:lnTo>
                    <a:pt x="32575" y="76991"/>
                  </a:lnTo>
                  <a:lnTo>
                    <a:pt x="25145" y="65532"/>
                  </a:lnTo>
                  <a:lnTo>
                    <a:pt x="48767" y="50292"/>
                  </a:lnTo>
                  <a:lnTo>
                    <a:pt x="74465" y="50292"/>
                  </a:lnTo>
                  <a:lnTo>
                    <a:pt x="79247" y="47244"/>
                  </a:lnTo>
                  <a:lnTo>
                    <a:pt x="0" y="0"/>
                  </a:lnTo>
                  <a:close/>
                </a:path>
                <a:path w="381000" h="579120">
                  <a:moveTo>
                    <a:pt x="48767" y="50292"/>
                  </a:moveTo>
                  <a:lnTo>
                    <a:pt x="25145" y="65532"/>
                  </a:lnTo>
                  <a:lnTo>
                    <a:pt x="32575" y="76991"/>
                  </a:lnTo>
                  <a:lnTo>
                    <a:pt x="56270" y="61889"/>
                  </a:lnTo>
                  <a:lnTo>
                    <a:pt x="48767" y="50292"/>
                  </a:lnTo>
                  <a:close/>
                </a:path>
                <a:path w="381000" h="579120">
                  <a:moveTo>
                    <a:pt x="74465" y="50292"/>
                  </a:moveTo>
                  <a:lnTo>
                    <a:pt x="48767" y="50292"/>
                  </a:lnTo>
                  <a:lnTo>
                    <a:pt x="56270" y="61889"/>
                  </a:lnTo>
                  <a:lnTo>
                    <a:pt x="74465" y="50292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8034" y="5187695"/>
              <a:ext cx="2423160" cy="241477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17370" y="5048249"/>
              <a:ext cx="3917950" cy="1605280"/>
            </a:xfrm>
            <a:custGeom>
              <a:avLst/>
              <a:gdLst/>
              <a:ahLst/>
              <a:cxnLst/>
              <a:rect l="l" t="t" r="r" b="b"/>
              <a:pathLst>
                <a:path w="3917950" h="1605279">
                  <a:moveTo>
                    <a:pt x="814578" y="1549908"/>
                  </a:moveTo>
                  <a:lnTo>
                    <a:pt x="82296" y="1549908"/>
                  </a:lnTo>
                  <a:lnTo>
                    <a:pt x="82296" y="1522476"/>
                  </a:lnTo>
                  <a:lnTo>
                    <a:pt x="0" y="1563624"/>
                  </a:lnTo>
                  <a:lnTo>
                    <a:pt x="82296" y="1604772"/>
                  </a:lnTo>
                  <a:lnTo>
                    <a:pt x="82296" y="1577352"/>
                  </a:lnTo>
                  <a:lnTo>
                    <a:pt x="814578" y="1577352"/>
                  </a:lnTo>
                  <a:lnTo>
                    <a:pt x="814578" y="1549908"/>
                  </a:lnTo>
                  <a:close/>
                </a:path>
                <a:path w="3917950" h="1605279">
                  <a:moveTo>
                    <a:pt x="3437382" y="0"/>
                  </a:moveTo>
                  <a:lnTo>
                    <a:pt x="3351276" y="31242"/>
                  </a:lnTo>
                  <a:lnTo>
                    <a:pt x="3370897" y="50114"/>
                  </a:lnTo>
                  <a:lnTo>
                    <a:pt x="2868168" y="573786"/>
                  </a:lnTo>
                  <a:lnTo>
                    <a:pt x="2887980" y="592836"/>
                  </a:lnTo>
                  <a:lnTo>
                    <a:pt x="3390709" y="69164"/>
                  </a:lnTo>
                  <a:lnTo>
                    <a:pt x="3410712" y="88392"/>
                  </a:lnTo>
                  <a:lnTo>
                    <a:pt x="3425190" y="40386"/>
                  </a:lnTo>
                  <a:lnTo>
                    <a:pt x="3437382" y="0"/>
                  </a:lnTo>
                  <a:close/>
                </a:path>
                <a:path w="3917950" h="1605279">
                  <a:moveTo>
                    <a:pt x="3917442" y="1563624"/>
                  </a:moveTo>
                  <a:lnTo>
                    <a:pt x="3890010" y="1549908"/>
                  </a:lnTo>
                  <a:lnTo>
                    <a:pt x="3835146" y="1522476"/>
                  </a:lnTo>
                  <a:lnTo>
                    <a:pt x="3835146" y="1549908"/>
                  </a:lnTo>
                  <a:lnTo>
                    <a:pt x="3157728" y="1549908"/>
                  </a:lnTo>
                  <a:lnTo>
                    <a:pt x="3157728" y="1577352"/>
                  </a:lnTo>
                  <a:lnTo>
                    <a:pt x="3835146" y="1577352"/>
                  </a:lnTo>
                  <a:lnTo>
                    <a:pt x="3835146" y="1604772"/>
                  </a:lnTo>
                  <a:lnTo>
                    <a:pt x="3889997" y="1577352"/>
                  </a:lnTo>
                  <a:lnTo>
                    <a:pt x="3917442" y="1563624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0585" y="6762750"/>
              <a:ext cx="1828800" cy="1749552"/>
            </a:xfrm>
            <a:prstGeom prst="rect">
              <a:avLst/>
            </a:prstGeom>
          </p:spPr>
        </p:pic>
      </p:grpSp>
      <p:sp>
        <p:nvSpPr>
          <p:cNvPr id="8" name="object 8" descr=""/>
          <p:cNvSpPr/>
          <p:nvPr/>
        </p:nvSpPr>
        <p:spPr>
          <a:xfrm>
            <a:off x="3968496" y="7727442"/>
            <a:ext cx="455930" cy="898525"/>
          </a:xfrm>
          <a:custGeom>
            <a:avLst/>
            <a:gdLst/>
            <a:ahLst/>
            <a:cxnLst/>
            <a:rect l="l" t="t" r="r" b="b"/>
            <a:pathLst>
              <a:path w="455929" h="898525">
                <a:moveTo>
                  <a:pt x="406535" y="830513"/>
                </a:moveTo>
                <a:lnTo>
                  <a:pt x="381762" y="842771"/>
                </a:lnTo>
                <a:lnTo>
                  <a:pt x="455676" y="898397"/>
                </a:lnTo>
                <a:lnTo>
                  <a:pt x="455676" y="843533"/>
                </a:lnTo>
                <a:lnTo>
                  <a:pt x="413004" y="843533"/>
                </a:lnTo>
                <a:lnTo>
                  <a:pt x="406535" y="830513"/>
                </a:lnTo>
                <a:close/>
              </a:path>
              <a:path w="455929" h="898525">
                <a:moveTo>
                  <a:pt x="430969" y="818421"/>
                </a:moveTo>
                <a:lnTo>
                  <a:pt x="406535" y="830513"/>
                </a:lnTo>
                <a:lnTo>
                  <a:pt x="413004" y="843533"/>
                </a:lnTo>
                <a:lnTo>
                  <a:pt x="437388" y="831341"/>
                </a:lnTo>
                <a:lnTo>
                  <a:pt x="430969" y="818421"/>
                </a:lnTo>
                <a:close/>
              </a:path>
              <a:path w="455929" h="898525">
                <a:moveTo>
                  <a:pt x="455676" y="806195"/>
                </a:moveTo>
                <a:lnTo>
                  <a:pt x="430969" y="818421"/>
                </a:lnTo>
                <a:lnTo>
                  <a:pt x="437388" y="831341"/>
                </a:lnTo>
                <a:lnTo>
                  <a:pt x="413004" y="843533"/>
                </a:lnTo>
                <a:lnTo>
                  <a:pt x="455676" y="843533"/>
                </a:lnTo>
                <a:lnTo>
                  <a:pt x="455676" y="806195"/>
                </a:lnTo>
                <a:close/>
              </a:path>
              <a:path w="455929" h="898525">
                <a:moveTo>
                  <a:pt x="24384" y="0"/>
                </a:moveTo>
                <a:lnTo>
                  <a:pt x="0" y="12191"/>
                </a:lnTo>
                <a:lnTo>
                  <a:pt x="406535" y="830513"/>
                </a:lnTo>
                <a:lnTo>
                  <a:pt x="430969" y="818421"/>
                </a:lnTo>
                <a:lnTo>
                  <a:pt x="24384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5106" y="524255"/>
            <a:ext cx="1429789" cy="216144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0" y="3516629"/>
            <a:ext cx="2148840" cy="128397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327664" y="3560314"/>
            <a:ext cx="1931670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98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Décret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ATL </a:t>
            </a:r>
            <a:r>
              <a:rPr dirty="0" sz="1500">
                <a:latin typeface="Arial"/>
                <a:cs typeface="Arial"/>
              </a:rPr>
              <a:t>cohabite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avec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celui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Ecoles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Devoirs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Centre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 spc="-10">
                <a:latin typeface="Arial"/>
                <a:cs typeface="Arial"/>
              </a:rPr>
              <a:t>Vacances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254" y="3528821"/>
            <a:ext cx="1165860" cy="116586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2084" y="2473451"/>
            <a:ext cx="2369058" cy="244830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601990" y="2515612"/>
            <a:ext cx="2130425" cy="2327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CATL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sont </a:t>
            </a:r>
            <a:r>
              <a:rPr dirty="0" sz="1500">
                <a:latin typeface="Arial"/>
                <a:cs typeface="Arial"/>
              </a:rPr>
              <a:t>accompagnées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des </a:t>
            </a:r>
            <a:r>
              <a:rPr dirty="0" sz="1500">
                <a:latin typeface="Arial"/>
                <a:cs typeface="Arial"/>
              </a:rPr>
              <a:t>plateformes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locales </a:t>
            </a:r>
            <a:r>
              <a:rPr dirty="0" sz="1500">
                <a:latin typeface="Arial"/>
                <a:cs typeface="Arial"/>
              </a:rPr>
              <a:t>(quelques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communes)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et </a:t>
            </a:r>
            <a:r>
              <a:rPr dirty="0" sz="1500">
                <a:latin typeface="Arial"/>
                <a:cs typeface="Arial"/>
              </a:rPr>
              <a:t>subrégionales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(les </a:t>
            </a:r>
            <a:r>
              <a:rPr dirty="0" sz="1500">
                <a:latin typeface="Arial"/>
                <a:cs typeface="Arial"/>
              </a:rPr>
              <a:t>communes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d’une </a:t>
            </a:r>
            <a:r>
              <a:rPr dirty="0" sz="1500">
                <a:latin typeface="Arial"/>
                <a:cs typeface="Arial"/>
              </a:rPr>
              <a:t>province/région)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mais </a:t>
            </a:r>
            <a:r>
              <a:rPr dirty="0" sz="1500">
                <a:latin typeface="Arial"/>
                <a:cs typeface="Arial"/>
              </a:rPr>
              <a:t>aussi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communautaire </a:t>
            </a: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favoriser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échanges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soutenir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62934" y="2868929"/>
            <a:ext cx="958596" cy="9585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562869" y="6804908"/>
            <a:ext cx="1602105" cy="16376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699"/>
              </a:lnSpc>
              <a:spcBef>
                <a:spcPts val="100"/>
              </a:spcBef>
            </a:pPr>
            <a:r>
              <a:rPr dirty="0" sz="1500" spc="-10">
                <a:latin typeface="Arial"/>
                <a:cs typeface="Arial"/>
              </a:rPr>
              <a:t>L’ONE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dispose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son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propre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réseau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Coordinateur </a:t>
            </a:r>
            <a:r>
              <a:rPr dirty="0" sz="1500">
                <a:latin typeface="Arial"/>
                <a:cs typeface="Arial"/>
              </a:rPr>
              <a:t>Accueil</a:t>
            </a:r>
            <a:r>
              <a:rPr dirty="0" sz="1500" spc="-30">
                <a:latin typeface="Arial"/>
                <a:cs typeface="Arial"/>
              </a:rPr>
              <a:t> CATL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pour </a:t>
            </a:r>
            <a:r>
              <a:rPr dirty="0" sz="1500">
                <a:latin typeface="Arial"/>
                <a:cs typeface="Arial"/>
              </a:rPr>
              <a:t>accompagner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opérateurs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 </a:t>
            </a:r>
            <a:r>
              <a:rPr dirty="0" sz="1500" spc="-10">
                <a:latin typeface="Arial"/>
                <a:cs typeface="Arial"/>
              </a:rPr>
              <a:t>terrain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243833" y="5633629"/>
            <a:ext cx="3841115" cy="3960495"/>
            <a:chOff x="3243833" y="5633629"/>
            <a:chExt cx="3841115" cy="3960495"/>
          </a:xfrm>
        </p:grpSpPr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48794" y="5633629"/>
              <a:ext cx="1436108" cy="89739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3833" y="8774430"/>
              <a:ext cx="3711702" cy="819150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3391905" y="8818114"/>
            <a:ext cx="3412490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Belgique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approuvé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Convention </a:t>
            </a:r>
            <a:r>
              <a:rPr dirty="0" sz="1500">
                <a:latin typeface="Arial"/>
                <a:cs typeface="Arial"/>
              </a:rPr>
              <a:t>internationale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Droits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l’Enfants </a:t>
            </a:r>
            <a:r>
              <a:rPr dirty="0" sz="1500">
                <a:latin typeface="Arial"/>
                <a:cs typeface="Arial"/>
              </a:rPr>
              <a:t>(Art32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«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Tout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enfant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droit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aux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loisirs</a:t>
            </a:r>
            <a:r>
              <a:rPr dirty="0" sz="1500" spc="-25">
                <a:latin typeface="Arial"/>
                <a:cs typeface="Arial"/>
              </a:rPr>
              <a:t> »)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83869" y="6850380"/>
            <a:ext cx="2910840" cy="2951480"/>
            <a:chOff x="483869" y="6850380"/>
            <a:chExt cx="2910840" cy="295148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3869" y="6850380"/>
              <a:ext cx="1808226" cy="291312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0018" y="8568690"/>
              <a:ext cx="964692" cy="1232916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640327" y="6893301"/>
            <a:ext cx="1493520" cy="278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247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communes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272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la </a:t>
            </a:r>
            <a:r>
              <a:rPr dirty="0" sz="1500" spc="-10">
                <a:latin typeface="Arial"/>
                <a:cs typeface="Arial"/>
              </a:rPr>
              <a:t>Fédération </a:t>
            </a:r>
            <a:r>
              <a:rPr dirty="0" sz="1500" spc="-20">
                <a:latin typeface="Arial"/>
                <a:cs typeface="Arial"/>
              </a:rPr>
              <a:t>Wallonie-</a:t>
            </a:r>
            <a:r>
              <a:rPr dirty="0" sz="1500" spc="-25">
                <a:latin typeface="Arial"/>
                <a:cs typeface="Arial"/>
              </a:rPr>
              <a:t>Bxl </a:t>
            </a:r>
            <a:r>
              <a:rPr dirty="0" sz="1500">
                <a:latin typeface="Arial"/>
                <a:cs typeface="Arial"/>
              </a:rPr>
              <a:t>adhèrent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au </a:t>
            </a:r>
            <a:r>
              <a:rPr dirty="0" sz="1500" spc="-10">
                <a:latin typeface="Arial"/>
                <a:cs typeface="Arial"/>
              </a:rPr>
              <a:t>Décret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ATL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ont </a:t>
            </a:r>
            <a:r>
              <a:rPr dirty="0" sz="1500">
                <a:latin typeface="Arial"/>
                <a:cs typeface="Arial"/>
              </a:rPr>
              <a:t>signé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une </a:t>
            </a:r>
            <a:r>
              <a:rPr dirty="0" sz="1500">
                <a:latin typeface="Arial"/>
                <a:cs typeface="Arial"/>
              </a:rPr>
              <a:t>convention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avec </a:t>
            </a:r>
            <a:r>
              <a:rPr dirty="0" sz="1500">
                <a:latin typeface="Arial"/>
                <a:cs typeface="Arial"/>
              </a:rPr>
              <a:t>l’ONE</a:t>
            </a:r>
            <a:r>
              <a:rPr dirty="0" sz="1500" spc="-20">
                <a:latin typeface="Arial"/>
                <a:cs typeface="Arial"/>
              </a:rPr>
              <a:t> pour </a:t>
            </a:r>
            <a:r>
              <a:rPr dirty="0" sz="1500">
                <a:latin typeface="Arial"/>
                <a:cs typeface="Arial"/>
              </a:rPr>
              <a:t>encadrer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mise </a:t>
            </a:r>
            <a:r>
              <a:rPr dirty="0" sz="1500">
                <a:latin typeface="Arial"/>
                <a:cs typeface="Arial"/>
              </a:rPr>
              <a:t>en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œuvre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du </a:t>
            </a:r>
            <a:r>
              <a:rPr dirty="0" sz="1500" spc="-10">
                <a:latin typeface="Arial"/>
                <a:cs typeface="Arial"/>
              </a:rPr>
              <a:t>décret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ATL.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58545" y="5790438"/>
            <a:ext cx="6633845" cy="4717415"/>
            <a:chOff x="558545" y="5790438"/>
            <a:chExt cx="6633845" cy="4717415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545" y="5790438"/>
              <a:ext cx="1226058" cy="101422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27645" y="9709886"/>
              <a:ext cx="764403" cy="797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58" y="532637"/>
            <a:ext cx="1495877" cy="212764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3176016"/>
            <a:ext cx="7402068" cy="504139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443221" y="522731"/>
            <a:ext cx="2514600" cy="924560"/>
          </a:xfrm>
          <a:custGeom>
            <a:avLst/>
            <a:gdLst/>
            <a:ahLst/>
            <a:cxnLst/>
            <a:rect l="l" t="t" r="r" b="b"/>
            <a:pathLst>
              <a:path w="2514600" h="924560">
                <a:moveTo>
                  <a:pt x="0" y="153924"/>
                </a:moveTo>
                <a:lnTo>
                  <a:pt x="7888" y="105436"/>
                </a:lnTo>
                <a:lnTo>
                  <a:pt x="29821" y="63203"/>
                </a:lnTo>
                <a:lnTo>
                  <a:pt x="63203" y="29821"/>
                </a:lnTo>
                <a:lnTo>
                  <a:pt x="105436" y="7888"/>
                </a:lnTo>
                <a:lnTo>
                  <a:pt x="153924" y="0"/>
                </a:lnTo>
                <a:lnTo>
                  <a:pt x="2360676" y="0"/>
                </a:lnTo>
                <a:lnTo>
                  <a:pt x="2409456" y="7888"/>
                </a:lnTo>
                <a:lnTo>
                  <a:pt x="2451725" y="29821"/>
                </a:lnTo>
                <a:lnTo>
                  <a:pt x="2484997" y="63203"/>
                </a:lnTo>
                <a:lnTo>
                  <a:pt x="2506784" y="105436"/>
                </a:lnTo>
                <a:lnTo>
                  <a:pt x="2514600" y="153924"/>
                </a:lnTo>
                <a:lnTo>
                  <a:pt x="2514600" y="770382"/>
                </a:lnTo>
                <a:lnTo>
                  <a:pt x="2506784" y="818869"/>
                </a:lnTo>
                <a:lnTo>
                  <a:pt x="2484997" y="861102"/>
                </a:lnTo>
                <a:lnTo>
                  <a:pt x="2451725" y="894484"/>
                </a:lnTo>
                <a:lnTo>
                  <a:pt x="2409456" y="916417"/>
                </a:lnTo>
                <a:lnTo>
                  <a:pt x="2360676" y="924306"/>
                </a:lnTo>
                <a:lnTo>
                  <a:pt x="153924" y="924306"/>
                </a:lnTo>
                <a:lnTo>
                  <a:pt x="105436" y="916417"/>
                </a:lnTo>
                <a:lnTo>
                  <a:pt x="63203" y="894484"/>
                </a:lnTo>
                <a:lnTo>
                  <a:pt x="29821" y="861102"/>
                </a:lnTo>
                <a:lnTo>
                  <a:pt x="7888" y="818869"/>
                </a:lnTo>
                <a:lnTo>
                  <a:pt x="0" y="770382"/>
                </a:lnTo>
                <a:lnTo>
                  <a:pt x="0" y="153924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729990" y="4474464"/>
            <a:ext cx="82550" cy="706120"/>
          </a:xfrm>
          <a:custGeom>
            <a:avLst/>
            <a:gdLst/>
            <a:ahLst/>
            <a:cxnLst/>
            <a:rect l="l" t="t" r="r" b="b"/>
            <a:pathLst>
              <a:path w="82550" h="706120">
                <a:moveTo>
                  <a:pt x="54637" y="81796"/>
                </a:moveTo>
                <a:lnTo>
                  <a:pt x="27947" y="82784"/>
                </a:lnTo>
                <a:lnTo>
                  <a:pt x="51815" y="705612"/>
                </a:lnTo>
                <a:lnTo>
                  <a:pt x="78485" y="704850"/>
                </a:lnTo>
                <a:lnTo>
                  <a:pt x="54637" y="81796"/>
                </a:lnTo>
                <a:close/>
              </a:path>
              <a:path w="82550" h="706120">
                <a:moveTo>
                  <a:pt x="38099" y="0"/>
                </a:moveTo>
                <a:lnTo>
                  <a:pt x="0" y="83820"/>
                </a:lnTo>
                <a:lnTo>
                  <a:pt x="27947" y="82784"/>
                </a:lnTo>
                <a:lnTo>
                  <a:pt x="27431" y="69342"/>
                </a:lnTo>
                <a:lnTo>
                  <a:pt x="54101" y="67818"/>
                </a:lnTo>
                <a:lnTo>
                  <a:pt x="75207" y="67818"/>
                </a:lnTo>
                <a:lnTo>
                  <a:pt x="38099" y="0"/>
                </a:lnTo>
                <a:close/>
              </a:path>
              <a:path w="82550" h="706120">
                <a:moveTo>
                  <a:pt x="54101" y="67818"/>
                </a:moveTo>
                <a:lnTo>
                  <a:pt x="27431" y="69342"/>
                </a:lnTo>
                <a:lnTo>
                  <a:pt x="27947" y="82784"/>
                </a:lnTo>
                <a:lnTo>
                  <a:pt x="54637" y="81796"/>
                </a:lnTo>
                <a:lnTo>
                  <a:pt x="54101" y="67818"/>
                </a:lnTo>
                <a:close/>
              </a:path>
              <a:path w="82550" h="706120">
                <a:moveTo>
                  <a:pt x="75207" y="67818"/>
                </a:moveTo>
                <a:lnTo>
                  <a:pt x="54101" y="67818"/>
                </a:lnTo>
                <a:lnTo>
                  <a:pt x="54637" y="81796"/>
                </a:lnTo>
                <a:lnTo>
                  <a:pt x="82295" y="80772"/>
                </a:lnTo>
                <a:lnTo>
                  <a:pt x="75207" y="67818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4288" y="5287445"/>
            <a:ext cx="2128058" cy="222774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752850" y="7661909"/>
            <a:ext cx="82550" cy="1018540"/>
          </a:xfrm>
          <a:custGeom>
            <a:avLst/>
            <a:gdLst/>
            <a:ahLst/>
            <a:cxnLst/>
            <a:rect l="l" t="t" r="r" b="b"/>
            <a:pathLst>
              <a:path w="82550" h="1018540">
                <a:moveTo>
                  <a:pt x="27215" y="935994"/>
                </a:moveTo>
                <a:lnTo>
                  <a:pt x="0" y="936498"/>
                </a:lnTo>
                <a:lnTo>
                  <a:pt x="42672" y="1018032"/>
                </a:lnTo>
                <a:lnTo>
                  <a:pt x="75389" y="949452"/>
                </a:lnTo>
                <a:lnTo>
                  <a:pt x="27432" y="949452"/>
                </a:lnTo>
                <a:lnTo>
                  <a:pt x="27215" y="935994"/>
                </a:lnTo>
                <a:close/>
              </a:path>
              <a:path w="82550" h="1018540">
                <a:moveTo>
                  <a:pt x="54639" y="935486"/>
                </a:moveTo>
                <a:lnTo>
                  <a:pt x="27215" y="935994"/>
                </a:lnTo>
                <a:lnTo>
                  <a:pt x="27432" y="949452"/>
                </a:lnTo>
                <a:lnTo>
                  <a:pt x="54864" y="949452"/>
                </a:lnTo>
                <a:lnTo>
                  <a:pt x="54639" y="935486"/>
                </a:lnTo>
                <a:close/>
              </a:path>
              <a:path w="82550" h="1018540">
                <a:moveTo>
                  <a:pt x="82296" y="934974"/>
                </a:moveTo>
                <a:lnTo>
                  <a:pt x="54639" y="935486"/>
                </a:lnTo>
                <a:lnTo>
                  <a:pt x="54864" y="949452"/>
                </a:lnTo>
                <a:lnTo>
                  <a:pt x="75389" y="949452"/>
                </a:lnTo>
                <a:lnTo>
                  <a:pt x="82296" y="934974"/>
                </a:lnTo>
                <a:close/>
              </a:path>
              <a:path w="82550" h="1018540">
                <a:moveTo>
                  <a:pt x="39624" y="0"/>
                </a:moveTo>
                <a:lnTo>
                  <a:pt x="12192" y="0"/>
                </a:lnTo>
                <a:lnTo>
                  <a:pt x="27215" y="935994"/>
                </a:lnTo>
                <a:lnTo>
                  <a:pt x="54639" y="935486"/>
                </a:lnTo>
                <a:lnTo>
                  <a:pt x="39624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958" y="532637"/>
            <a:ext cx="1495877" cy="212764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0753" y="3516629"/>
            <a:ext cx="5494782" cy="81915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918973" y="3560314"/>
            <a:ext cx="4575175" cy="716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latin typeface="Arial"/>
                <a:cs typeface="Arial"/>
              </a:rPr>
              <a:t>Un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état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Lieux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est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réalisé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tous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5</a:t>
            </a:r>
            <a:r>
              <a:rPr dirty="0" sz="1500" spc="-20">
                <a:latin typeface="Arial"/>
                <a:cs typeface="Arial"/>
              </a:rPr>
              <a:t> ans.</a:t>
            </a:r>
            <a:endParaRPr sz="1500">
              <a:latin typeface="Arial"/>
              <a:cs typeface="Arial"/>
            </a:endParaRPr>
          </a:p>
          <a:p>
            <a:pPr algn="ctr" marL="12065" marR="5080">
              <a:lnSpc>
                <a:spcPct val="100699"/>
              </a:lnSpc>
            </a:pPr>
            <a:r>
              <a:rPr dirty="0" sz="1500">
                <a:latin typeface="Arial"/>
                <a:cs typeface="Arial"/>
              </a:rPr>
              <a:t>Il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est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communiqué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l’Observatoire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l’enfance,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la </a:t>
            </a:r>
            <a:r>
              <a:rPr dirty="0" sz="1500">
                <a:latin typeface="Arial"/>
                <a:cs typeface="Arial"/>
              </a:rPr>
              <a:t>Jeunesse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l’aide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jeunesse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(OEJAJ)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176" y="3470909"/>
            <a:ext cx="826769" cy="85496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6870" y="8774430"/>
            <a:ext cx="5328665" cy="105537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800100" y="8818114"/>
            <a:ext cx="4979035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500" spc="-10">
                <a:latin typeface="Arial"/>
                <a:cs typeface="Arial"/>
              </a:rPr>
              <a:t>L’état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lieux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sert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base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l’élaboration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du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programme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coordination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local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l’enfance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(CLE).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Il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découlera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la </a:t>
            </a:r>
            <a:r>
              <a:rPr dirty="0" sz="1500">
                <a:latin typeface="Arial"/>
                <a:cs typeface="Arial"/>
              </a:rPr>
              <a:t>réalisation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d’un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plan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d’action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chaque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année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une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durée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5 </a:t>
            </a:r>
            <a:r>
              <a:rPr dirty="0" sz="1500" spc="-20">
                <a:latin typeface="Arial"/>
                <a:cs typeface="Arial"/>
              </a:rPr>
              <a:t>ans.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719327" y="8926830"/>
            <a:ext cx="6506209" cy="1551940"/>
            <a:chOff x="719327" y="8926830"/>
            <a:chExt cx="6506209" cy="155194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327" y="8926830"/>
              <a:ext cx="918972" cy="74980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5277" y="9672066"/>
              <a:ext cx="810005" cy="806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2445" y="509022"/>
            <a:ext cx="6995159" cy="7438390"/>
            <a:chOff x="242445" y="509022"/>
            <a:chExt cx="6995159" cy="74383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445" y="615602"/>
              <a:ext cx="6994767" cy="733129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43222" y="522732"/>
              <a:ext cx="2514600" cy="924560"/>
            </a:xfrm>
            <a:custGeom>
              <a:avLst/>
              <a:gdLst/>
              <a:ahLst/>
              <a:cxnLst/>
              <a:rect l="l" t="t" r="r" b="b"/>
              <a:pathLst>
                <a:path w="2514600" h="924560">
                  <a:moveTo>
                    <a:pt x="0" y="153924"/>
                  </a:moveTo>
                  <a:lnTo>
                    <a:pt x="7888" y="105436"/>
                  </a:lnTo>
                  <a:lnTo>
                    <a:pt x="29821" y="63203"/>
                  </a:lnTo>
                  <a:lnTo>
                    <a:pt x="63203" y="29821"/>
                  </a:lnTo>
                  <a:lnTo>
                    <a:pt x="105436" y="7888"/>
                  </a:lnTo>
                  <a:lnTo>
                    <a:pt x="153924" y="0"/>
                  </a:lnTo>
                  <a:lnTo>
                    <a:pt x="2360676" y="0"/>
                  </a:lnTo>
                  <a:lnTo>
                    <a:pt x="2409456" y="7888"/>
                  </a:lnTo>
                  <a:lnTo>
                    <a:pt x="2451725" y="29821"/>
                  </a:lnTo>
                  <a:lnTo>
                    <a:pt x="2484997" y="63203"/>
                  </a:lnTo>
                  <a:lnTo>
                    <a:pt x="2506784" y="105436"/>
                  </a:lnTo>
                  <a:lnTo>
                    <a:pt x="2514600" y="153924"/>
                  </a:lnTo>
                  <a:lnTo>
                    <a:pt x="2514600" y="770382"/>
                  </a:lnTo>
                  <a:lnTo>
                    <a:pt x="2506784" y="818869"/>
                  </a:lnTo>
                  <a:lnTo>
                    <a:pt x="2484997" y="861102"/>
                  </a:lnTo>
                  <a:lnTo>
                    <a:pt x="2451725" y="894484"/>
                  </a:lnTo>
                  <a:lnTo>
                    <a:pt x="2409456" y="916417"/>
                  </a:lnTo>
                  <a:lnTo>
                    <a:pt x="2360676" y="924306"/>
                  </a:lnTo>
                  <a:lnTo>
                    <a:pt x="153924" y="924306"/>
                  </a:lnTo>
                  <a:lnTo>
                    <a:pt x="105436" y="916417"/>
                  </a:lnTo>
                  <a:lnTo>
                    <a:pt x="63203" y="894484"/>
                  </a:lnTo>
                  <a:lnTo>
                    <a:pt x="29821" y="861102"/>
                  </a:lnTo>
                  <a:lnTo>
                    <a:pt x="7888" y="818869"/>
                  </a:lnTo>
                  <a:lnTo>
                    <a:pt x="0" y="770382"/>
                  </a:lnTo>
                  <a:lnTo>
                    <a:pt x="0" y="153924"/>
                  </a:lnTo>
                  <a:close/>
                </a:path>
              </a:pathLst>
            </a:custGeom>
            <a:ln w="2741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759" y="644386"/>
            <a:ext cx="1396163" cy="209500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537460" y="522731"/>
            <a:ext cx="4420870" cy="1059180"/>
          </a:xfrm>
          <a:custGeom>
            <a:avLst/>
            <a:gdLst/>
            <a:ahLst/>
            <a:cxnLst/>
            <a:rect l="l" t="t" r="r" b="b"/>
            <a:pathLst>
              <a:path w="4420870" h="1059180">
                <a:moveTo>
                  <a:pt x="0" y="176783"/>
                </a:moveTo>
                <a:lnTo>
                  <a:pt x="6265" y="129822"/>
                </a:lnTo>
                <a:lnTo>
                  <a:pt x="23960" y="87601"/>
                </a:lnTo>
                <a:lnTo>
                  <a:pt x="51434" y="51815"/>
                </a:lnTo>
                <a:lnTo>
                  <a:pt x="87037" y="24158"/>
                </a:lnTo>
                <a:lnTo>
                  <a:pt x="129116" y="6321"/>
                </a:lnTo>
                <a:lnTo>
                  <a:pt x="176022" y="0"/>
                </a:lnTo>
                <a:lnTo>
                  <a:pt x="4244340" y="0"/>
                </a:lnTo>
                <a:lnTo>
                  <a:pt x="4291245" y="6321"/>
                </a:lnTo>
                <a:lnTo>
                  <a:pt x="4333324" y="24158"/>
                </a:lnTo>
                <a:lnTo>
                  <a:pt x="4368927" y="51815"/>
                </a:lnTo>
                <a:lnTo>
                  <a:pt x="4396401" y="87601"/>
                </a:lnTo>
                <a:lnTo>
                  <a:pt x="4414096" y="129822"/>
                </a:lnTo>
                <a:lnTo>
                  <a:pt x="4420362" y="176783"/>
                </a:lnTo>
                <a:lnTo>
                  <a:pt x="4420362" y="883157"/>
                </a:lnTo>
                <a:lnTo>
                  <a:pt x="4414096" y="930063"/>
                </a:lnTo>
                <a:lnTo>
                  <a:pt x="4396401" y="972142"/>
                </a:lnTo>
                <a:lnTo>
                  <a:pt x="4368927" y="1007744"/>
                </a:lnTo>
                <a:lnTo>
                  <a:pt x="4333324" y="1035219"/>
                </a:lnTo>
                <a:lnTo>
                  <a:pt x="4291245" y="1052914"/>
                </a:lnTo>
                <a:lnTo>
                  <a:pt x="4244340" y="1059179"/>
                </a:lnTo>
                <a:lnTo>
                  <a:pt x="176022" y="1059179"/>
                </a:lnTo>
                <a:lnTo>
                  <a:pt x="129116" y="1052914"/>
                </a:lnTo>
                <a:lnTo>
                  <a:pt x="87037" y="1035219"/>
                </a:lnTo>
                <a:lnTo>
                  <a:pt x="51434" y="1007744"/>
                </a:lnTo>
                <a:lnTo>
                  <a:pt x="23960" y="972142"/>
                </a:lnTo>
                <a:lnTo>
                  <a:pt x="6265" y="930063"/>
                </a:lnTo>
                <a:lnTo>
                  <a:pt x="0" y="883157"/>
                </a:lnTo>
                <a:lnTo>
                  <a:pt x="0" y="176783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4288" y="5287445"/>
            <a:ext cx="2128058" cy="2227747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540258" y="3217164"/>
            <a:ext cx="3510279" cy="1285240"/>
            <a:chOff x="540258" y="3217164"/>
            <a:chExt cx="3510279" cy="128524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258" y="3446526"/>
              <a:ext cx="846582" cy="8153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60" y="3217164"/>
              <a:ext cx="2693669" cy="128473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461005" y="3260086"/>
            <a:ext cx="2483485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CCA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rassemble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manière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égalitaire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TOUS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acteurs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l’ATL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: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Commune, </a:t>
            </a:r>
            <a:r>
              <a:rPr dirty="0" sz="1500">
                <a:latin typeface="Arial"/>
                <a:cs typeface="Arial"/>
              </a:rPr>
              <a:t>Ecoles,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Parents</a:t>
            </a:r>
            <a:r>
              <a:rPr dirty="0" sz="1500" spc="-25">
                <a:latin typeface="Arial"/>
                <a:cs typeface="Arial"/>
              </a:rPr>
              <a:t> et </a:t>
            </a:r>
            <a:r>
              <a:rPr dirty="0" sz="1500">
                <a:latin typeface="Arial"/>
                <a:cs typeface="Arial"/>
              </a:rPr>
              <a:t>Opérateurs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d’accueil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3361" y="5238994"/>
            <a:ext cx="1387169" cy="72854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530832" y="6090154"/>
            <a:ext cx="1483360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699"/>
              </a:lnSpc>
              <a:spcBef>
                <a:spcPts val="100"/>
              </a:spcBef>
            </a:pPr>
            <a:r>
              <a:rPr dirty="0" sz="1500" spc="-40">
                <a:latin typeface="Arial"/>
                <a:cs typeface="Arial"/>
              </a:rPr>
              <a:t>Tout </a:t>
            </a:r>
            <a:r>
              <a:rPr dirty="0" sz="1500">
                <a:latin typeface="Arial"/>
                <a:cs typeface="Arial"/>
              </a:rPr>
              <a:t>citoyen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peut </a:t>
            </a:r>
            <a:r>
              <a:rPr dirty="0" sz="1500">
                <a:latin typeface="Arial"/>
                <a:cs typeface="Arial"/>
              </a:rPr>
              <a:t>être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invité </a:t>
            </a:r>
            <a:r>
              <a:rPr dirty="0" sz="1500">
                <a:latin typeface="Arial"/>
                <a:cs typeface="Arial"/>
              </a:rPr>
              <a:t>régulièrement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ou </a:t>
            </a:r>
            <a:r>
              <a:rPr dirty="0" sz="1500">
                <a:latin typeface="Arial"/>
                <a:cs typeface="Arial"/>
              </a:rPr>
              <a:t>ponctuellement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à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CCA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355591" y="3022092"/>
            <a:ext cx="2778760" cy="506730"/>
            <a:chOff x="4355591" y="3022092"/>
            <a:chExt cx="2778760" cy="50673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5591" y="3067812"/>
              <a:ext cx="1262634" cy="41452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12891" y="3022092"/>
              <a:ext cx="1520952" cy="50672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637023" y="3728716"/>
            <a:ext cx="2208530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865" marR="5080" indent="-177800">
              <a:lnSpc>
                <a:spcPct val="100699"/>
              </a:lnSpc>
              <a:spcBef>
                <a:spcPts val="100"/>
              </a:spcBef>
            </a:pPr>
            <a:r>
              <a:rPr dirty="0" sz="1500" spc="-10">
                <a:latin typeface="Arial"/>
                <a:cs typeface="Arial"/>
              </a:rPr>
              <a:t>L’ONE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Province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sont </a:t>
            </a:r>
            <a:r>
              <a:rPr dirty="0" sz="1500">
                <a:latin typeface="Arial"/>
                <a:cs typeface="Arial"/>
              </a:rPr>
              <a:t>représentés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CCA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72704" y="7985759"/>
            <a:ext cx="1004764" cy="92363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4309364" y="9112246"/>
            <a:ext cx="2486025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" marR="5080" indent="-3746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Renouvellement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CCA</a:t>
            </a:r>
            <a:r>
              <a:rPr dirty="0" sz="1500" spc="-9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à </a:t>
            </a:r>
            <a:r>
              <a:rPr dirty="0" sz="1500">
                <a:latin typeface="Arial"/>
                <a:cs typeface="Arial"/>
              </a:rPr>
              <a:t>chaque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élection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communale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1777" y="8097011"/>
            <a:ext cx="719839" cy="695031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51763" y="8895076"/>
            <a:ext cx="1984375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Réunions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d’information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l’ATL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CCA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par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CATL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au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moins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lors </a:t>
            </a:r>
            <a:r>
              <a:rPr dirty="0" sz="1500">
                <a:latin typeface="Arial"/>
                <a:cs typeface="Arial"/>
              </a:rPr>
              <a:t>du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renouvellement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cette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dernière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6259" y="5454396"/>
            <a:ext cx="1554480" cy="77723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06805" y="6479535"/>
            <a:ext cx="1408430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88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Minimum</a:t>
            </a:r>
            <a:r>
              <a:rPr dirty="0" sz="1500" spc="-50">
                <a:latin typeface="Arial"/>
                <a:cs typeface="Arial"/>
              </a:rPr>
              <a:t> 2 </a:t>
            </a:r>
            <a:r>
              <a:rPr dirty="0" sz="1500">
                <a:latin typeface="Arial"/>
                <a:cs typeface="Arial"/>
              </a:rPr>
              <a:t>réunions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</a:t>
            </a:r>
            <a:r>
              <a:rPr dirty="0" sz="1500" spc="37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151126" y="4607051"/>
            <a:ext cx="3420110" cy="3188970"/>
          </a:xfrm>
          <a:custGeom>
            <a:avLst/>
            <a:gdLst/>
            <a:ahLst/>
            <a:cxnLst/>
            <a:rect l="l" t="t" r="r" b="b"/>
            <a:pathLst>
              <a:path w="3420110" h="3188970">
                <a:moveTo>
                  <a:pt x="480822" y="1831848"/>
                </a:moveTo>
                <a:lnTo>
                  <a:pt x="82296" y="1831848"/>
                </a:lnTo>
                <a:lnTo>
                  <a:pt x="82296" y="1804416"/>
                </a:lnTo>
                <a:lnTo>
                  <a:pt x="0" y="1845564"/>
                </a:lnTo>
                <a:lnTo>
                  <a:pt x="82296" y="1886712"/>
                </a:lnTo>
                <a:lnTo>
                  <a:pt x="82296" y="1859280"/>
                </a:lnTo>
                <a:lnTo>
                  <a:pt x="480822" y="1859280"/>
                </a:lnTo>
                <a:lnTo>
                  <a:pt x="480822" y="1831848"/>
                </a:lnTo>
                <a:close/>
              </a:path>
              <a:path w="3420110" h="3188970">
                <a:moveTo>
                  <a:pt x="625602" y="2473452"/>
                </a:moveTo>
                <a:lnTo>
                  <a:pt x="605790" y="2455164"/>
                </a:lnTo>
                <a:lnTo>
                  <a:pt x="45720" y="3060217"/>
                </a:lnTo>
                <a:lnTo>
                  <a:pt x="25908" y="3041904"/>
                </a:lnTo>
                <a:lnTo>
                  <a:pt x="0" y="3129534"/>
                </a:lnTo>
                <a:lnTo>
                  <a:pt x="86106" y="3097530"/>
                </a:lnTo>
                <a:lnTo>
                  <a:pt x="77025" y="3089148"/>
                </a:lnTo>
                <a:lnTo>
                  <a:pt x="65900" y="3078861"/>
                </a:lnTo>
                <a:lnTo>
                  <a:pt x="625602" y="2473452"/>
                </a:lnTo>
                <a:close/>
              </a:path>
              <a:path w="3420110" h="3188970">
                <a:moveTo>
                  <a:pt x="791718" y="907542"/>
                </a:moveTo>
                <a:lnTo>
                  <a:pt x="291884" y="64236"/>
                </a:lnTo>
                <a:lnTo>
                  <a:pt x="311594" y="52578"/>
                </a:lnTo>
                <a:lnTo>
                  <a:pt x="315468" y="50292"/>
                </a:lnTo>
                <a:lnTo>
                  <a:pt x="237744" y="0"/>
                </a:lnTo>
                <a:lnTo>
                  <a:pt x="244602" y="92202"/>
                </a:lnTo>
                <a:lnTo>
                  <a:pt x="268376" y="78143"/>
                </a:lnTo>
                <a:lnTo>
                  <a:pt x="768096" y="921258"/>
                </a:lnTo>
                <a:lnTo>
                  <a:pt x="791718" y="907542"/>
                </a:lnTo>
                <a:close/>
              </a:path>
              <a:path w="3420110" h="3188970">
                <a:moveTo>
                  <a:pt x="2836164" y="92202"/>
                </a:moveTo>
                <a:lnTo>
                  <a:pt x="2835859" y="55626"/>
                </a:lnTo>
                <a:lnTo>
                  <a:pt x="2835402" y="0"/>
                </a:lnTo>
                <a:lnTo>
                  <a:pt x="2762250" y="55626"/>
                </a:lnTo>
                <a:lnTo>
                  <a:pt x="2786723" y="67741"/>
                </a:lnTo>
                <a:lnTo>
                  <a:pt x="2394204" y="859536"/>
                </a:lnTo>
                <a:lnTo>
                  <a:pt x="2418588" y="871728"/>
                </a:lnTo>
                <a:lnTo>
                  <a:pt x="2811157" y="79832"/>
                </a:lnTo>
                <a:lnTo>
                  <a:pt x="2836164" y="92202"/>
                </a:lnTo>
                <a:close/>
              </a:path>
              <a:path w="3420110" h="3188970">
                <a:moveTo>
                  <a:pt x="3198114" y="3188970"/>
                </a:moveTo>
                <a:lnTo>
                  <a:pt x="3186404" y="3147822"/>
                </a:lnTo>
                <a:lnTo>
                  <a:pt x="3172968" y="3100578"/>
                </a:lnTo>
                <a:lnTo>
                  <a:pt x="3153079" y="3118726"/>
                </a:lnTo>
                <a:lnTo>
                  <a:pt x="2544318" y="2455164"/>
                </a:lnTo>
                <a:lnTo>
                  <a:pt x="2524506" y="2473452"/>
                </a:lnTo>
                <a:lnTo>
                  <a:pt x="3132378" y="3137624"/>
                </a:lnTo>
                <a:lnTo>
                  <a:pt x="3112008" y="3156204"/>
                </a:lnTo>
                <a:lnTo>
                  <a:pt x="3198114" y="3188970"/>
                </a:lnTo>
                <a:close/>
              </a:path>
              <a:path w="3420110" h="3188970">
                <a:moveTo>
                  <a:pt x="3392690" y="1858518"/>
                </a:moveTo>
                <a:lnTo>
                  <a:pt x="3350514" y="1858518"/>
                </a:lnTo>
                <a:lnTo>
                  <a:pt x="3337280" y="1858518"/>
                </a:lnTo>
                <a:lnTo>
                  <a:pt x="3336798" y="1885188"/>
                </a:lnTo>
                <a:lnTo>
                  <a:pt x="3392690" y="1858518"/>
                </a:lnTo>
                <a:close/>
              </a:path>
              <a:path w="3420110" h="3188970">
                <a:moveTo>
                  <a:pt x="3419856" y="1845564"/>
                </a:moveTo>
                <a:lnTo>
                  <a:pt x="3338322" y="1802892"/>
                </a:lnTo>
                <a:lnTo>
                  <a:pt x="3337801" y="1830882"/>
                </a:lnTo>
                <a:lnTo>
                  <a:pt x="2823972" y="1822704"/>
                </a:lnTo>
                <a:lnTo>
                  <a:pt x="2823972" y="1850136"/>
                </a:lnTo>
                <a:lnTo>
                  <a:pt x="3337293" y="1858314"/>
                </a:lnTo>
                <a:lnTo>
                  <a:pt x="3350514" y="1858314"/>
                </a:lnTo>
                <a:lnTo>
                  <a:pt x="3393135" y="1858314"/>
                </a:lnTo>
                <a:lnTo>
                  <a:pt x="3419856" y="1845564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80909" y="9725904"/>
            <a:ext cx="773083" cy="7983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33885" y="503021"/>
            <a:ext cx="6750050" cy="7332345"/>
            <a:chOff x="333885" y="503021"/>
            <a:chExt cx="6750050" cy="73323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885" y="503021"/>
              <a:ext cx="6749550" cy="733205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43221" y="522732"/>
              <a:ext cx="2514600" cy="924560"/>
            </a:xfrm>
            <a:custGeom>
              <a:avLst/>
              <a:gdLst/>
              <a:ahLst/>
              <a:cxnLst/>
              <a:rect l="l" t="t" r="r" b="b"/>
              <a:pathLst>
                <a:path w="2514600" h="924560">
                  <a:moveTo>
                    <a:pt x="0" y="153924"/>
                  </a:moveTo>
                  <a:lnTo>
                    <a:pt x="7888" y="105436"/>
                  </a:lnTo>
                  <a:lnTo>
                    <a:pt x="29821" y="63203"/>
                  </a:lnTo>
                  <a:lnTo>
                    <a:pt x="63203" y="29821"/>
                  </a:lnTo>
                  <a:lnTo>
                    <a:pt x="105436" y="7888"/>
                  </a:lnTo>
                  <a:lnTo>
                    <a:pt x="153924" y="0"/>
                  </a:lnTo>
                  <a:lnTo>
                    <a:pt x="2360676" y="0"/>
                  </a:lnTo>
                  <a:lnTo>
                    <a:pt x="2409456" y="7888"/>
                  </a:lnTo>
                  <a:lnTo>
                    <a:pt x="2451725" y="29821"/>
                  </a:lnTo>
                  <a:lnTo>
                    <a:pt x="2484997" y="63203"/>
                  </a:lnTo>
                  <a:lnTo>
                    <a:pt x="2506784" y="105436"/>
                  </a:lnTo>
                  <a:lnTo>
                    <a:pt x="2514600" y="153924"/>
                  </a:lnTo>
                  <a:lnTo>
                    <a:pt x="2514600" y="770382"/>
                  </a:lnTo>
                  <a:lnTo>
                    <a:pt x="2506784" y="818869"/>
                  </a:lnTo>
                  <a:lnTo>
                    <a:pt x="2484997" y="861102"/>
                  </a:lnTo>
                  <a:lnTo>
                    <a:pt x="2451725" y="894484"/>
                  </a:lnTo>
                  <a:lnTo>
                    <a:pt x="2409456" y="916417"/>
                  </a:lnTo>
                  <a:lnTo>
                    <a:pt x="2360676" y="924306"/>
                  </a:lnTo>
                  <a:lnTo>
                    <a:pt x="153924" y="924306"/>
                  </a:lnTo>
                  <a:lnTo>
                    <a:pt x="105436" y="916417"/>
                  </a:lnTo>
                  <a:lnTo>
                    <a:pt x="63203" y="894484"/>
                  </a:lnTo>
                  <a:lnTo>
                    <a:pt x="29821" y="861102"/>
                  </a:lnTo>
                  <a:lnTo>
                    <a:pt x="7888" y="818869"/>
                  </a:lnTo>
                  <a:lnTo>
                    <a:pt x="0" y="770382"/>
                  </a:lnTo>
                  <a:lnTo>
                    <a:pt x="0" y="153924"/>
                  </a:lnTo>
                  <a:close/>
                </a:path>
              </a:pathLst>
            </a:custGeom>
            <a:ln w="2741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21" y="519683"/>
            <a:ext cx="1396404" cy="225323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49986" y="4432553"/>
            <a:ext cx="4923790" cy="5335905"/>
            <a:chOff x="649986" y="4432553"/>
            <a:chExt cx="4923790" cy="53359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288" y="5287445"/>
              <a:ext cx="2128058" cy="22277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805178" y="4432553"/>
              <a:ext cx="3768090" cy="3363595"/>
            </a:xfrm>
            <a:custGeom>
              <a:avLst/>
              <a:gdLst/>
              <a:ahLst/>
              <a:cxnLst/>
              <a:rect l="l" t="t" r="r" b="b"/>
              <a:pathLst>
                <a:path w="3768090" h="3363595">
                  <a:moveTo>
                    <a:pt x="1111758" y="1101090"/>
                  </a:moveTo>
                  <a:lnTo>
                    <a:pt x="67640" y="48679"/>
                  </a:lnTo>
                  <a:lnTo>
                    <a:pt x="77584" y="38862"/>
                  </a:lnTo>
                  <a:lnTo>
                    <a:pt x="87630" y="28956"/>
                  </a:lnTo>
                  <a:lnTo>
                    <a:pt x="0" y="0"/>
                  </a:lnTo>
                  <a:lnTo>
                    <a:pt x="28956" y="86868"/>
                  </a:lnTo>
                  <a:lnTo>
                    <a:pt x="48463" y="67614"/>
                  </a:lnTo>
                  <a:lnTo>
                    <a:pt x="1092708" y="1120902"/>
                  </a:lnTo>
                  <a:lnTo>
                    <a:pt x="1111758" y="1101090"/>
                  </a:lnTo>
                  <a:close/>
                </a:path>
                <a:path w="3768090" h="3363595">
                  <a:moveTo>
                    <a:pt x="3544062" y="3363468"/>
                  </a:moveTo>
                  <a:lnTo>
                    <a:pt x="3532352" y="3322320"/>
                  </a:lnTo>
                  <a:lnTo>
                    <a:pt x="3518916" y="3275076"/>
                  </a:lnTo>
                  <a:lnTo>
                    <a:pt x="3499027" y="3293224"/>
                  </a:lnTo>
                  <a:lnTo>
                    <a:pt x="2890266" y="2629662"/>
                  </a:lnTo>
                  <a:lnTo>
                    <a:pt x="2870454" y="2647950"/>
                  </a:lnTo>
                  <a:lnTo>
                    <a:pt x="3478326" y="3312122"/>
                  </a:lnTo>
                  <a:lnTo>
                    <a:pt x="3457956" y="3330702"/>
                  </a:lnTo>
                  <a:lnTo>
                    <a:pt x="3544062" y="3363468"/>
                  </a:lnTo>
                  <a:close/>
                </a:path>
                <a:path w="3768090" h="3363595">
                  <a:moveTo>
                    <a:pt x="3768090" y="37338"/>
                  </a:moveTo>
                  <a:lnTo>
                    <a:pt x="3684270" y="75438"/>
                  </a:lnTo>
                  <a:lnTo>
                    <a:pt x="3705606" y="92722"/>
                  </a:lnTo>
                  <a:lnTo>
                    <a:pt x="2886456" y="1111758"/>
                  </a:lnTo>
                  <a:lnTo>
                    <a:pt x="2907792" y="1129284"/>
                  </a:lnTo>
                  <a:lnTo>
                    <a:pt x="3727069" y="110096"/>
                  </a:lnTo>
                  <a:lnTo>
                    <a:pt x="3748278" y="127254"/>
                  </a:lnTo>
                  <a:lnTo>
                    <a:pt x="3758184" y="82296"/>
                  </a:lnTo>
                  <a:lnTo>
                    <a:pt x="3768090" y="37338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986" y="7785353"/>
              <a:ext cx="1940814" cy="1982724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414" y="3375454"/>
            <a:ext cx="735741" cy="73574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3302" y="3217164"/>
            <a:ext cx="3146298" cy="105155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380996" y="3260086"/>
            <a:ext cx="2931160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Comme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contre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partie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au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soutien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l’ONE, le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Décret</a:t>
            </a:r>
            <a:r>
              <a:rPr dirty="0" sz="1500" spc="-100">
                <a:latin typeface="Arial"/>
                <a:cs typeface="Arial"/>
              </a:rPr>
              <a:t> </a:t>
            </a:r>
            <a:r>
              <a:rPr dirty="0" sz="1500" spc="-40">
                <a:latin typeface="Arial"/>
                <a:cs typeface="Arial"/>
              </a:rPr>
              <a:t>ATL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prévoit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un </a:t>
            </a:r>
            <a:r>
              <a:rPr dirty="0" sz="1500">
                <a:latin typeface="Arial"/>
                <a:cs typeface="Arial"/>
              </a:rPr>
              <a:t>accueil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minimal,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après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cours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2h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au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moins,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jusque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17h30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840304" y="2830829"/>
            <a:ext cx="2422525" cy="1517650"/>
            <a:chOff x="4840304" y="2830829"/>
            <a:chExt cx="2422525" cy="151765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0304" y="2980181"/>
              <a:ext cx="508935" cy="12207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763" y="2830829"/>
              <a:ext cx="1911858" cy="151714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449323" y="2874514"/>
            <a:ext cx="1715135" cy="140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CATL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veille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la </a:t>
            </a:r>
            <a:r>
              <a:rPr dirty="0" sz="1500">
                <a:latin typeface="Arial"/>
                <a:cs typeface="Arial"/>
              </a:rPr>
              <a:t>qualité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à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l’offre </a:t>
            </a:r>
            <a:r>
              <a:rPr dirty="0" sz="1500">
                <a:latin typeface="Arial"/>
                <a:cs typeface="Arial"/>
              </a:rPr>
              <a:t>globale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 </a:t>
            </a:r>
            <a:r>
              <a:rPr dirty="0" sz="1500">
                <a:latin typeface="Arial"/>
                <a:cs typeface="Arial"/>
              </a:rPr>
              <a:t>territoire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communal, </a:t>
            </a:r>
            <a:r>
              <a:rPr dirty="0" sz="1500">
                <a:latin typeface="Arial"/>
                <a:cs typeface="Arial"/>
              </a:rPr>
              <a:t>en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lien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avec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besoins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relevés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52810" y="8352656"/>
            <a:ext cx="591156" cy="73239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39105" y="8080247"/>
            <a:ext cx="2140457" cy="128473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150611" y="8122408"/>
            <a:ext cx="1917700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représentants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des </a:t>
            </a:r>
            <a:r>
              <a:rPr dirty="0" sz="1500">
                <a:latin typeface="Arial"/>
                <a:cs typeface="Arial"/>
              </a:rPr>
              <a:t>parents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sont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une </a:t>
            </a:r>
            <a:r>
              <a:rPr dirty="0" sz="1500">
                <a:latin typeface="Arial"/>
                <a:cs typeface="Arial"/>
              </a:rPr>
              <a:t>composante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la </a:t>
            </a:r>
            <a:r>
              <a:rPr dirty="0" sz="1500">
                <a:latin typeface="Arial"/>
                <a:cs typeface="Arial"/>
              </a:rPr>
              <a:t>CCA.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Ils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peuvent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y </a:t>
            </a:r>
            <a:r>
              <a:rPr dirty="0" sz="1500">
                <a:latin typeface="Arial"/>
                <a:cs typeface="Arial"/>
              </a:rPr>
              <a:t>relayer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leurs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besoins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72922" y="7827514"/>
            <a:ext cx="1694814" cy="186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programme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CLE </a:t>
            </a:r>
            <a:r>
              <a:rPr dirty="0" sz="1500">
                <a:latin typeface="Arial"/>
                <a:cs typeface="Arial"/>
              </a:rPr>
              <a:t>construit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au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niveau </a:t>
            </a:r>
            <a:r>
              <a:rPr dirty="0" sz="1500">
                <a:latin typeface="Arial"/>
                <a:cs typeface="Arial"/>
              </a:rPr>
              <a:t>communal,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des </a:t>
            </a:r>
            <a:r>
              <a:rPr dirty="0" sz="1500">
                <a:latin typeface="Arial"/>
                <a:cs typeface="Arial"/>
              </a:rPr>
              <a:t>représentants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 spc="-10">
                <a:latin typeface="Arial"/>
                <a:cs typeface="Arial"/>
              </a:rPr>
              <a:t>l’ATL,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fixe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des </a:t>
            </a:r>
            <a:r>
              <a:rPr dirty="0" sz="1500">
                <a:latin typeface="Arial"/>
                <a:cs typeface="Arial"/>
              </a:rPr>
              <a:t>objectifs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 </a:t>
            </a:r>
            <a:r>
              <a:rPr dirty="0" sz="1500">
                <a:latin typeface="Arial"/>
                <a:cs typeface="Arial"/>
              </a:rPr>
              <a:t>bien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enfants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35">
                <a:latin typeface="Arial"/>
                <a:cs typeface="Arial"/>
              </a:rPr>
              <a:t>et </a:t>
            </a:r>
            <a:r>
              <a:rPr dirty="0" sz="1500">
                <a:latin typeface="Arial"/>
                <a:cs typeface="Arial"/>
              </a:rPr>
              <a:t>des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familles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221613" y="6996014"/>
            <a:ext cx="1555115" cy="741045"/>
            <a:chOff x="1221613" y="6996014"/>
            <a:chExt cx="1555115" cy="741045"/>
          </a:xfrm>
        </p:grpSpPr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1613" y="6996014"/>
              <a:ext cx="691878" cy="69568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151125" y="7062216"/>
              <a:ext cx="626110" cy="674370"/>
            </a:xfrm>
            <a:custGeom>
              <a:avLst/>
              <a:gdLst/>
              <a:ahLst/>
              <a:cxnLst/>
              <a:rect l="l" t="t" r="r" b="b"/>
              <a:pathLst>
                <a:path w="626110" h="674370">
                  <a:moveTo>
                    <a:pt x="25908" y="586740"/>
                  </a:moveTo>
                  <a:lnTo>
                    <a:pt x="0" y="674370"/>
                  </a:lnTo>
                  <a:lnTo>
                    <a:pt x="86106" y="642366"/>
                  </a:lnTo>
                  <a:lnTo>
                    <a:pt x="77035" y="633984"/>
                  </a:lnTo>
                  <a:lnTo>
                    <a:pt x="56388" y="633984"/>
                  </a:lnTo>
                  <a:lnTo>
                    <a:pt x="36576" y="614934"/>
                  </a:lnTo>
                  <a:lnTo>
                    <a:pt x="45724" y="605051"/>
                  </a:lnTo>
                  <a:lnTo>
                    <a:pt x="25908" y="586740"/>
                  </a:lnTo>
                  <a:close/>
                </a:path>
                <a:path w="626110" h="674370">
                  <a:moveTo>
                    <a:pt x="45724" y="605051"/>
                  </a:moveTo>
                  <a:lnTo>
                    <a:pt x="36576" y="614934"/>
                  </a:lnTo>
                  <a:lnTo>
                    <a:pt x="56388" y="633984"/>
                  </a:lnTo>
                  <a:lnTo>
                    <a:pt x="65900" y="623694"/>
                  </a:lnTo>
                  <a:lnTo>
                    <a:pt x="45724" y="605051"/>
                  </a:lnTo>
                  <a:close/>
                </a:path>
                <a:path w="626110" h="674370">
                  <a:moveTo>
                    <a:pt x="65900" y="623694"/>
                  </a:moveTo>
                  <a:lnTo>
                    <a:pt x="56388" y="633984"/>
                  </a:lnTo>
                  <a:lnTo>
                    <a:pt x="77035" y="633984"/>
                  </a:lnTo>
                  <a:lnTo>
                    <a:pt x="65900" y="623694"/>
                  </a:lnTo>
                  <a:close/>
                </a:path>
                <a:path w="626110" h="674370">
                  <a:moveTo>
                    <a:pt x="605790" y="0"/>
                  </a:moveTo>
                  <a:lnTo>
                    <a:pt x="45724" y="605051"/>
                  </a:lnTo>
                  <a:lnTo>
                    <a:pt x="65900" y="623694"/>
                  </a:lnTo>
                  <a:lnTo>
                    <a:pt x="625602" y="18288"/>
                  </a:lnTo>
                  <a:lnTo>
                    <a:pt x="605790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31472" y="9676365"/>
            <a:ext cx="764592" cy="8314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200" y="509022"/>
            <a:ext cx="7402195" cy="7762875"/>
            <a:chOff x="76200" y="509022"/>
            <a:chExt cx="7402195" cy="77628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548640"/>
              <a:ext cx="7402068" cy="772286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43221" y="522732"/>
              <a:ext cx="2514600" cy="924560"/>
            </a:xfrm>
            <a:custGeom>
              <a:avLst/>
              <a:gdLst/>
              <a:ahLst/>
              <a:cxnLst/>
              <a:rect l="l" t="t" r="r" b="b"/>
              <a:pathLst>
                <a:path w="2514600" h="924560">
                  <a:moveTo>
                    <a:pt x="0" y="153924"/>
                  </a:moveTo>
                  <a:lnTo>
                    <a:pt x="7888" y="105436"/>
                  </a:lnTo>
                  <a:lnTo>
                    <a:pt x="29821" y="63203"/>
                  </a:lnTo>
                  <a:lnTo>
                    <a:pt x="63203" y="29821"/>
                  </a:lnTo>
                  <a:lnTo>
                    <a:pt x="105436" y="7888"/>
                  </a:lnTo>
                  <a:lnTo>
                    <a:pt x="153924" y="0"/>
                  </a:lnTo>
                  <a:lnTo>
                    <a:pt x="2360676" y="0"/>
                  </a:lnTo>
                  <a:lnTo>
                    <a:pt x="2409456" y="7888"/>
                  </a:lnTo>
                  <a:lnTo>
                    <a:pt x="2451725" y="29821"/>
                  </a:lnTo>
                  <a:lnTo>
                    <a:pt x="2484997" y="63203"/>
                  </a:lnTo>
                  <a:lnTo>
                    <a:pt x="2506784" y="105436"/>
                  </a:lnTo>
                  <a:lnTo>
                    <a:pt x="2514600" y="153924"/>
                  </a:lnTo>
                  <a:lnTo>
                    <a:pt x="2514600" y="770382"/>
                  </a:lnTo>
                  <a:lnTo>
                    <a:pt x="2506784" y="818869"/>
                  </a:lnTo>
                  <a:lnTo>
                    <a:pt x="2484997" y="861102"/>
                  </a:lnTo>
                  <a:lnTo>
                    <a:pt x="2451725" y="894484"/>
                  </a:lnTo>
                  <a:lnTo>
                    <a:pt x="2409456" y="916417"/>
                  </a:lnTo>
                  <a:lnTo>
                    <a:pt x="2360676" y="924306"/>
                  </a:lnTo>
                  <a:lnTo>
                    <a:pt x="153924" y="924306"/>
                  </a:lnTo>
                  <a:lnTo>
                    <a:pt x="105436" y="916417"/>
                  </a:lnTo>
                  <a:lnTo>
                    <a:pt x="63203" y="894484"/>
                  </a:lnTo>
                  <a:lnTo>
                    <a:pt x="29821" y="861102"/>
                  </a:lnTo>
                  <a:lnTo>
                    <a:pt x="7888" y="818869"/>
                  </a:lnTo>
                  <a:lnTo>
                    <a:pt x="0" y="770382"/>
                  </a:lnTo>
                  <a:lnTo>
                    <a:pt x="0" y="153924"/>
                  </a:lnTo>
                  <a:close/>
                </a:path>
              </a:pathLst>
            </a:custGeom>
            <a:ln w="2741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" y="548640"/>
            <a:ext cx="1463108" cy="224027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537460" y="522731"/>
            <a:ext cx="4420870" cy="1059180"/>
          </a:xfrm>
          <a:custGeom>
            <a:avLst/>
            <a:gdLst/>
            <a:ahLst/>
            <a:cxnLst/>
            <a:rect l="l" t="t" r="r" b="b"/>
            <a:pathLst>
              <a:path w="4420870" h="1059180">
                <a:moveTo>
                  <a:pt x="0" y="176783"/>
                </a:moveTo>
                <a:lnTo>
                  <a:pt x="6265" y="129822"/>
                </a:lnTo>
                <a:lnTo>
                  <a:pt x="23960" y="87601"/>
                </a:lnTo>
                <a:lnTo>
                  <a:pt x="51434" y="51815"/>
                </a:lnTo>
                <a:lnTo>
                  <a:pt x="87037" y="24158"/>
                </a:lnTo>
                <a:lnTo>
                  <a:pt x="129116" y="6321"/>
                </a:lnTo>
                <a:lnTo>
                  <a:pt x="176022" y="0"/>
                </a:lnTo>
                <a:lnTo>
                  <a:pt x="4244340" y="0"/>
                </a:lnTo>
                <a:lnTo>
                  <a:pt x="4291245" y="6321"/>
                </a:lnTo>
                <a:lnTo>
                  <a:pt x="4333324" y="24158"/>
                </a:lnTo>
                <a:lnTo>
                  <a:pt x="4368927" y="51815"/>
                </a:lnTo>
                <a:lnTo>
                  <a:pt x="4396401" y="87601"/>
                </a:lnTo>
                <a:lnTo>
                  <a:pt x="4414096" y="129822"/>
                </a:lnTo>
                <a:lnTo>
                  <a:pt x="4420362" y="176783"/>
                </a:lnTo>
                <a:lnTo>
                  <a:pt x="4420362" y="883157"/>
                </a:lnTo>
                <a:lnTo>
                  <a:pt x="4414096" y="930063"/>
                </a:lnTo>
                <a:lnTo>
                  <a:pt x="4396401" y="972142"/>
                </a:lnTo>
                <a:lnTo>
                  <a:pt x="4368927" y="1007744"/>
                </a:lnTo>
                <a:lnTo>
                  <a:pt x="4333324" y="1035219"/>
                </a:lnTo>
                <a:lnTo>
                  <a:pt x="4291245" y="1052914"/>
                </a:lnTo>
                <a:lnTo>
                  <a:pt x="4244340" y="1059179"/>
                </a:lnTo>
                <a:lnTo>
                  <a:pt x="176022" y="1059179"/>
                </a:lnTo>
                <a:lnTo>
                  <a:pt x="129116" y="1052914"/>
                </a:lnTo>
                <a:lnTo>
                  <a:pt x="87037" y="1035219"/>
                </a:lnTo>
                <a:lnTo>
                  <a:pt x="51434" y="1007744"/>
                </a:lnTo>
                <a:lnTo>
                  <a:pt x="23960" y="972142"/>
                </a:lnTo>
                <a:lnTo>
                  <a:pt x="6265" y="930063"/>
                </a:lnTo>
                <a:lnTo>
                  <a:pt x="0" y="883157"/>
                </a:lnTo>
                <a:lnTo>
                  <a:pt x="0" y="176783"/>
                </a:lnTo>
                <a:close/>
              </a:path>
            </a:pathLst>
          </a:custGeom>
          <a:ln w="27419">
            <a:solidFill>
              <a:srgbClr val="FFB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537460" y="3947159"/>
            <a:ext cx="4833620" cy="1892300"/>
            <a:chOff x="2537460" y="3947159"/>
            <a:chExt cx="4833620" cy="1892300"/>
          </a:xfrm>
        </p:grpSpPr>
        <p:sp>
          <p:nvSpPr>
            <p:cNvPr id="6" name="object 6" descr=""/>
            <p:cNvSpPr/>
            <p:nvPr/>
          </p:nvSpPr>
          <p:spPr>
            <a:xfrm>
              <a:off x="4848605" y="5012435"/>
              <a:ext cx="623570" cy="826769"/>
            </a:xfrm>
            <a:custGeom>
              <a:avLst/>
              <a:gdLst/>
              <a:ahLst/>
              <a:cxnLst/>
              <a:rect l="l" t="t" r="r" b="b"/>
              <a:pathLst>
                <a:path w="623570" h="826770">
                  <a:moveTo>
                    <a:pt x="563312" y="57420"/>
                  </a:moveTo>
                  <a:lnTo>
                    <a:pt x="0" y="810006"/>
                  </a:lnTo>
                  <a:lnTo>
                    <a:pt x="22098" y="826770"/>
                  </a:lnTo>
                  <a:lnTo>
                    <a:pt x="585439" y="74145"/>
                  </a:lnTo>
                  <a:lnTo>
                    <a:pt x="563312" y="57420"/>
                  </a:lnTo>
                  <a:close/>
                </a:path>
                <a:path w="623570" h="826770">
                  <a:moveTo>
                    <a:pt x="615113" y="46482"/>
                  </a:moveTo>
                  <a:lnTo>
                    <a:pt x="571500" y="46482"/>
                  </a:lnTo>
                  <a:lnTo>
                    <a:pt x="593598" y="63246"/>
                  </a:lnTo>
                  <a:lnTo>
                    <a:pt x="585439" y="74145"/>
                  </a:lnTo>
                  <a:lnTo>
                    <a:pt x="607314" y="90678"/>
                  </a:lnTo>
                  <a:lnTo>
                    <a:pt x="615113" y="46482"/>
                  </a:lnTo>
                  <a:close/>
                </a:path>
                <a:path w="623570" h="826770">
                  <a:moveTo>
                    <a:pt x="571500" y="46482"/>
                  </a:moveTo>
                  <a:lnTo>
                    <a:pt x="563312" y="57420"/>
                  </a:lnTo>
                  <a:lnTo>
                    <a:pt x="585439" y="74145"/>
                  </a:lnTo>
                  <a:lnTo>
                    <a:pt x="593598" y="63246"/>
                  </a:lnTo>
                  <a:lnTo>
                    <a:pt x="571500" y="46482"/>
                  </a:lnTo>
                  <a:close/>
                </a:path>
                <a:path w="623570" h="826770">
                  <a:moveTo>
                    <a:pt x="623316" y="0"/>
                  </a:moveTo>
                  <a:lnTo>
                    <a:pt x="541782" y="41148"/>
                  </a:lnTo>
                  <a:lnTo>
                    <a:pt x="563312" y="57420"/>
                  </a:lnTo>
                  <a:lnTo>
                    <a:pt x="571500" y="46482"/>
                  </a:lnTo>
                  <a:lnTo>
                    <a:pt x="615113" y="46482"/>
                  </a:lnTo>
                  <a:lnTo>
                    <a:pt x="623316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606" y="3947159"/>
              <a:ext cx="572461" cy="5814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5910" y="4568189"/>
              <a:ext cx="1994915" cy="81915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37460" y="4972049"/>
              <a:ext cx="381000" cy="579120"/>
            </a:xfrm>
            <a:custGeom>
              <a:avLst/>
              <a:gdLst/>
              <a:ahLst/>
              <a:cxnLst/>
              <a:rect l="l" t="t" r="r" b="b"/>
              <a:pathLst>
                <a:path w="381000" h="579120">
                  <a:moveTo>
                    <a:pt x="56270" y="61889"/>
                  </a:moveTo>
                  <a:lnTo>
                    <a:pt x="32575" y="76991"/>
                  </a:lnTo>
                  <a:lnTo>
                    <a:pt x="358139" y="579120"/>
                  </a:lnTo>
                  <a:lnTo>
                    <a:pt x="380999" y="563880"/>
                  </a:lnTo>
                  <a:lnTo>
                    <a:pt x="56270" y="61889"/>
                  </a:lnTo>
                  <a:close/>
                </a:path>
                <a:path w="381000" h="579120">
                  <a:moveTo>
                    <a:pt x="0" y="0"/>
                  </a:moveTo>
                  <a:lnTo>
                    <a:pt x="9905" y="91440"/>
                  </a:lnTo>
                  <a:lnTo>
                    <a:pt x="32575" y="76991"/>
                  </a:lnTo>
                  <a:lnTo>
                    <a:pt x="25145" y="65532"/>
                  </a:lnTo>
                  <a:lnTo>
                    <a:pt x="48767" y="50292"/>
                  </a:lnTo>
                  <a:lnTo>
                    <a:pt x="74465" y="50292"/>
                  </a:lnTo>
                  <a:lnTo>
                    <a:pt x="79247" y="47244"/>
                  </a:lnTo>
                  <a:lnTo>
                    <a:pt x="0" y="0"/>
                  </a:lnTo>
                  <a:close/>
                </a:path>
                <a:path w="381000" h="579120">
                  <a:moveTo>
                    <a:pt x="48767" y="50292"/>
                  </a:moveTo>
                  <a:lnTo>
                    <a:pt x="25145" y="65532"/>
                  </a:lnTo>
                  <a:lnTo>
                    <a:pt x="32575" y="76991"/>
                  </a:lnTo>
                  <a:lnTo>
                    <a:pt x="56270" y="61889"/>
                  </a:lnTo>
                  <a:lnTo>
                    <a:pt x="48767" y="50292"/>
                  </a:lnTo>
                  <a:close/>
                </a:path>
                <a:path w="381000" h="579120">
                  <a:moveTo>
                    <a:pt x="74465" y="50292"/>
                  </a:moveTo>
                  <a:lnTo>
                    <a:pt x="48767" y="50292"/>
                  </a:lnTo>
                  <a:lnTo>
                    <a:pt x="56270" y="61889"/>
                  </a:lnTo>
                  <a:lnTo>
                    <a:pt x="74465" y="50292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1979" y="2913888"/>
            <a:ext cx="1949196" cy="58597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557776" y="2955286"/>
            <a:ext cx="1656714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215" marR="5080" indent="-18415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Vue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d’ensemble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l’offre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d’accueil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8371" y="2847594"/>
            <a:ext cx="719327" cy="71856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498084" y="4611874"/>
            <a:ext cx="1755139" cy="716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Coordination</a:t>
            </a:r>
            <a:r>
              <a:rPr dirty="0" sz="1500" spc="-8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ATL </a:t>
            </a:r>
            <a:r>
              <a:rPr dirty="0" sz="1500">
                <a:latin typeface="Arial"/>
                <a:cs typeface="Arial"/>
              </a:rPr>
              <a:t>met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en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lien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tout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 </a:t>
            </a:r>
            <a:r>
              <a:rPr dirty="0" sz="1500">
                <a:latin typeface="Arial"/>
                <a:cs typeface="Arial"/>
              </a:rPr>
              <a:t>réseau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associatif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63603" y="5890259"/>
            <a:ext cx="865249" cy="77723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83935" y="6862571"/>
            <a:ext cx="1624584" cy="1055370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1219200" y="3516629"/>
            <a:ext cx="4516120" cy="4086225"/>
            <a:chOff x="1219200" y="3516629"/>
            <a:chExt cx="4516120" cy="4086225"/>
          </a:xfrm>
        </p:grpSpPr>
        <p:sp>
          <p:nvSpPr>
            <p:cNvPr id="17" name="object 17" descr=""/>
            <p:cNvSpPr/>
            <p:nvPr/>
          </p:nvSpPr>
          <p:spPr>
            <a:xfrm>
              <a:off x="3967733" y="3775709"/>
              <a:ext cx="518159" cy="1408430"/>
            </a:xfrm>
            <a:custGeom>
              <a:avLst/>
              <a:gdLst/>
              <a:ahLst/>
              <a:cxnLst/>
              <a:rect l="l" t="t" r="r" b="b"/>
              <a:pathLst>
                <a:path w="518160" h="1408429">
                  <a:moveTo>
                    <a:pt x="466492" y="72773"/>
                  </a:moveTo>
                  <a:lnTo>
                    <a:pt x="0" y="1399032"/>
                  </a:lnTo>
                  <a:lnTo>
                    <a:pt x="25908" y="1408176"/>
                  </a:lnTo>
                  <a:lnTo>
                    <a:pt x="492452" y="81769"/>
                  </a:lnTo>
                  <a:lnTo>
                    <a:pt x="466492" y="72773"/>
                  </a:lnTo>
                  <a:close/>
                </a:path>
                <a:path w="518160" h="1408429">
                  <a:moveTo>
                    <a:pt x="514317" y="60198"/>
                  </a:moveTo>
                  <a:lnTo>
                    <a:pt x="470916" y="60198"/>
                  </a:lnTo>
                  <a:lnTo>
                    <a:pt x="496824" y="69342"/>
                  </a:lnTo>
                  <a:lnTo>
                    <a:pt x="492452" y="81769"/>
                  </a:lnTo>
                  <a:lnTo>
                    <a:pt x="518160" y="90678"/>
                  </a:lnTo>
                  <a:lnTo>
                    <a:pt x="514317" y="60198"/>
                  </a:lnTo>
                  <a:close/>
                </a:path>
                <a:path w="518160" h="1408429">
                  <a:moveTo>
                    <a:pt x="470916" y="60198"/>
                  </a:moveTo>
                  <a:lnTo>
                    <a:pt x="466492" y="72773"/>
                  </a:lnTo>
                  <a:lnTo>
                    <a:pt x="492452" y="81769"/>
                  </a:lnTo>
                  <a:lnTo>
                    <a:pt x="496824" y="69342"/>
                  </a:lnTo>
                  <a:lnTo>
                    <a:pt x="470916" y="60198"/>
                  </a:lnTo>
                  <a:close/>
                </a:path>
                <a:path w="518160" h="1408429">
                  <a:moveTo>
                    <a:pt x="506730" y="0"/>
                  </a:moveTo>
                  <a:lnTo>
                    <a:pt x="441198" y="64008"/>
                  </a:lnTo>
                  <a:lnTo>
                    <a:pt x="466492" y="72773"/>
                  </a:lnTo>
                  <a:lnTo>
                    <a:pt x="470916" y="60198"/>
                  </a:lnTo>
                  <a:lnTo>
                    <a:pt x="514317" y="60198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8033" y="5187695"/>
              <a:ext cx="2423160" cy="241477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975097" y="6570725"/>
              <a:ext cx="760095" cy="82550"/>
            </a:xfrm>
            <a:custGeom>
              <a:avLst/>
              <a:gdLst/>
              <a:ahLst/>
              <a:cxnLst/>
              <a:rect l="l" t="t" r="r" b="b"/>
              <a:pathLst>
                <a:path w="760095" h="82550">
                  <a:moveTo>
                    <a:pt x="677417" y="0"/>
                  </a:moveTo>
                  <a:lnTo>
                    <a:pt x="677417" y="82296"/>
                  </a:lnTo>
                  <a:lnTo>
                    <a:pt x="732281" y="54864"/>
                  </a:lnTo>
                  <a:lnTo>
                    <a:pt x="691134" y="54864"/>
                  </a:lnTo>
                  <a:lnTo>
                    <a:pt x="691134" y="27432"/>
                  </a:lnTo>
                  <a:lnTo>
                    <a:pt x="732282" y="27432"/>
                  </a:lnTo>
                  <a:lnTo>
                    <a:pt x="677417" y="0"/>
                  </a:lnTo>
                  <a:close/>
                </a:path>
                <a:path w="760095" h="82550">
                  <a:moveTo>
                    <a:pt x="677417" y="27432"/>
                  </a:moveTo>
                  <a:lnTo>
                    <a:pt x="0" y="27432"/>
                  </a:lnTo>
                  <a:lnTo>
                    <a:pt x="0" y="54864"/>
                  </a:lnTo>
                  <a:lnTo>
                    <a:pt x="677417" y="54864"/>
                  </a:lnTo>
                  <a:lnTo>
                    <a:pt x="677417" y="27432"/>
                  </a:lnTo>
                  <a:close/>
                </a:path>
                <a:path w="760095" h="82550">
                  <a:moveTo>
                    <a:pt x="732282" y="27432"/>
                  </a:moveTo>
                  <a:lnTo>
                    <a:pt x="691134" y="27432"/>
                  </a:lnTo>
                  <a:lnTo>
                    <a:pt x="691134" y="54864"/>
                  </a:lnTo>
                  <a:lnTo>
                    <a:pt x="732281" y="54864"/>
                  </a:lnTo>
                  <a:lnTo>
                    <a:pt x="759713" y="41148"/>
                  </a:lnTo>
                  <a:lnTo>
                    <a:pt x="732282" y="27432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9200" y="3516629"/>
              <a:ext cx="2148840" cy="128397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5702289" y="6907779"/>
            <a:ext cx="1387475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CATL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diffuse </a:t>
            </a:r>
            <a:r>
              <a:rPr dirty="0" sz="1500">
                <a:latin typeface="Arial"/>
                <a:cs typeface="Arial"/>
              </a:rPr>
              <a:t>largement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>
                <a:latin typeface="Arial"/>
                <a:cs typeface="Arial"/>
              </a:rPr>
              <a:t>informations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sur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activités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18513" y="3560314"/>
            <a:ext cx="1950720" cy="1177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commune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n’est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pas </a:t>
            </a: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seul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opérateur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stages/plaines</a:t>
            </a:r>
            <a:r>
              <a:rPr dirty="0" sz="1500" spc="-8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vacances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agréé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ou</a:t>
            </a:r>
            <a:r>
              <a:rPr dirty="0" sz="1500" spc="50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non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43833" y="8774430"/>
            <a:ext cx="3711702" cy="1055370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446531" y="3649979"/>
            <a:ext cx="1629410" cy="5182870"/>
            <a:chOff x="446531" y="3649979"/>
            <a:chExt cx="1629410" cy="5182870"/>
          </a:xfrm>
        </p:grpSpPr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531" y="3649979"/>
              <a:ext cx="785622" cy="78486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0184" y="5983223"/>
              <a:ext cx="980693" cy="54406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869" y="6850379"/>
              <a:ext cx="1591818" cy="1981962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3357626" y="8818114"/>
            <a:ext cx="3481070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CATL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informe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Décret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Centre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>
                <a:latin typeface="Arial"/>
                <a:cs typeface="Arial"/>
              </a:rPr>
              <a:t>Vacances</a:t>
            </a:r>
            <a:r>
              <a:rPr dirty="0" sz="1500" spc="3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que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soit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faciliter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l’accès </a:t>
            </a:r>
            <a:r>
              <a:rPr dirty="0" sz="1500">
                <a:latin typeface="Arial"/>
                <a:cs typeface="Arial"/>
              </a:rPr>
              <a:t>aux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plaines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aides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possibles (CPAS,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mutuelle,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réduction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fiscale,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etc.)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28900" y="8928354"/>
            <a:ext cx="747522" cy="748284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96129" y="6893301"/>
            <a:ext cx="1365250" cy="186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CATL</a:t>
            </a:r>
            <a:r>
              <a:rPr dirty="0" sz="1500" spc="-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des </a:t>
            </a:r>
            <a:r>
              <a:rPr dirty="0" sz="1500">
                <a:latin typeface="Arial"/>
                <a:cs typeface="Arial"/>
              </a:rPr>
              <a:t>contacts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avec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sert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relais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entre </a:t>
            </a:r>
            <a:r>
              <a:rPr dirty="0" sz="1500">
                <a:latin typeface="Arial"/>
                <a:cs typeface="Arial"/>
              </a:rPr>
              <a:t>les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opérateurs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stages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les </a:t>
            </a:r>
            <a:r>
              <a:rPr dirty="0" sz="1500" spc="-10">
                <a:latin typeface="Arial"/>
                <a:cs typeface="Arial"/>
              </a:rPr>
              <a:t>animateurs ponctuels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817370" y="6570726"/>
            <a:ext cx="2607310" cy="2055495"/>
          </a:xfrm>
          <a:custGeom>
            <a:avLst/>
            <a:gdLst/>
            <a:ahLst/>
            <a:cxnLst/>
            <a:rect l="l" t="t" r="r" b="b"/>
            <a:pathLst>
              <a:path w="2607310" h="2055495">
                <a:moveTo>
                  <a:pt x="814578" y="27432"/>
                </a:moveTo>
                <a:lnTo>
                  <a:pt x="82296" y="27432"/>
                </a:lnTo>
                <a:lnTo>
                  <a:pt x="82296" y="0"/>
                </a:lnTo>
                <a:lnTo>
                  <a:pt x="0" y="41148"/>
                </a:lnTo>
                <a:lnTo>
                  <a:pt x="82296" y="82296"/>
                </a:lnTo>
                <a:lnTo>
                  <a:pt x="82296" y="54876"/>
                </a:lnTo>
                <a:lnTo>
                  <a:pt x="814578" y="54876"/>
                </a:lnTo>
                <a:lnTo>
                  <a:pt x="814578" y="27432"/>
                </a:lnTo>
                <a:close/>
              </a:path>
              <a:path w="2607310" h="2055495">
                <a:moveTo>
                  <a:pt x="2606802" y="1962912"/>
                </a:moveTo>
                <a:lnTo>
                  <a:pt x="2582087" y="1975142"/>
                </a:lnTo>
                <a:lnTo>
                  <a:pt x="2175510" y="1156716"/>
                </a:lnTo>
                <a:lnTo>
                  <a:pt x="2151126" y="1168908"/>
                </a:lnTo>
                <a:lnTo>
                  <a:pt x="2557653" y="1987232"/>
                </a:lnTo>
                <a:lnTo>
                  <a:pt x="2532888" y="1999488"/>
                </a:lnTo>
                <a:lnTo>
                  <a:pt x="2606802" y="2055114"/>
                </a:lnTo>
                <a:lnTo>
                  <a:pt x="2606802" y="2000250"/>
                </a:lnTo>
                <a:lnTo>
                  <a:pt x="2606802" y="1962912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0946" y="9568170"/>
            <a:ext cx="798401" cy="7983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2698" y="507199"/>
            <a:ext cx="7248525" cy="7606665"/>
            <a:chOff x="142698" y="507199"/>
            <a:chExt cx="7248525" cy="76066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698" y="507199"/>
              <a:ext cx="7248291" cy="760616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443222" y="522732"/>
              <a:ext cx="2514600" cy="924560"/>
            </a:xfrm>
            <a:custGeom>
              <a:avLst/>
              <a:gdLst/>
              <a:ahLst/>
              <a:cxnLst/>
              <a:rect l="l" t="t" r="r" b="b"/>
              <a:pathLst>
                <a:path w="2514600" h="924560">
                  <a:moveTo>
                    <a:pt x="0" y="153924"/>
                  </a:moveTo>
                  <a:lnTo>
                    <a:pt x="7888" y="105436"/>
                  </a:lnTo>
                  <a:lnTo>
                    <a:pt x="29821" y="63203"/>
                  </a:lnTo>
                  <a:lnTo>
                    <a:pt x="63203" y="29821"/>
                  </a:lnTo>
                  <a:lnTo>
                    <a:pt x="105436" y="7888"/>
                  </a:lnTo>
                  <a:lnTo>
                    <a:pt x="153924" y="0"/>
                  </a:lnTo>
                  <a:lnTo>
                    <a:pt x="2360676" y="0"/>
                  </a:lnTo>
                  <a:lnTo>
                    <a:pt x="2409456" y="7888"/>
                  </a:lnTo>
                  <a:lnTo>
                    <a:pt x="2451725" y="29821"/>
                  </a:lnTo>
                  <a:lnTo>
                    <a:pt x="2484997" y="63203"/>
                  </a:lnTo>
                  <a:lnTo>
                    <a:pt x="2506784" y="105436"/>
                  </a:lnTo>
                  <a:lnTo>
                    <a:pt x="2514600" y="153924"/>
                  </a:lnTo>
                  <a:lnTo>
                    <a:pt x="2514600" y="770382"/>
                  </a:lnTo>
                  <a:lnTo>
                    <a:pt x="2506784" y="818869"/>
                  </a:lnTo>
                  <a:lnTo>
                    <a:pt x="2484997" y="861102"/>
                  </a:lnTo>
                  <a:lnTo>
                    <a:pt x="2451725" y="894484"/>
                  </a:lnTo>
                  <a:lnTo>
                    <a:pt x="2409456" y="916417"/>
                  </a:lnTo>
                  <a:lnTo>
                    <a:pt x="2360676" y="924306"/>
                  </a:lnTo>
                  <a:lnTo>
                    <a:pt x="153924" y="924306"/>
                  </a:lnTo>
                  <a:lnTo>
                    <a:pt x="105436" y="916417"/>
                  </a:lnTo>
                  <a:lnTo>
                    <a:pt x="63203" y="894484"/>
                  </a:lnTo>
                  <a:lnTo>
                    <a:pt x="29821" y="861102"/>
                  </a:lnTo>
                  <a:lnTo>
                    <a:pt x="7888" y="818869"/>
                  </a:lnTo>
                  <a:lnTo>
                    <a:pt x="0" y="770382"/>
                  </a:lnTo>
                  <a:lnTo>
                    <a:pt x="0" y="153924"/>
                  </a:lnTo>
                  <a:close/>
                </a:path>
              </a:pathLst>
            </a:custGeom>
            <a:ln w="27419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2336" rIns="0" bIns="0" rtlCol="0" vert="horz">
            <a:spAutoFit/>
          </a:bodyPr>
          <a:lstStyle/>
          <a:p>
            <a:pPr marL="3294379">
              <a:lnSpc>
                <a:spcPct val="100000"/>
              </a:lnSpc>
              <a:spcBef>
                <a:spcPts val="90"/>
              </a:spcBef>
            </a:pPr>
            <a:r>
              <a:rPr dirty="0"/>
              <a:t>Et</a:t>
            </a:r>
            <a:r>
              <a:rPr dirty="0" spc="-45"/>
              <a:t> </a:t>
            </a:r>
            <a:r>
              <a:rPr dirty="0"/>
              <a:t>si</a:t>
            </a:r>
            <a:r>
              <a:rPr dirty="0" spc="-40"/>
              <a:t> </a:t>
            </a:r>
            <a:r>
              <a:rPr dirty="0" spc="-50"/>
              <a:t>…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123" y="9044326"/>
            <a:ext cx="1595776" cy="123899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972" y="9048482"/>
            <a:ext cx="1263963" cy="1330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554" rIns="0" bIns="0" rtlCol="0" vert="horz">
            <a:spAutoFit/>
          </a:bodyPr>
          <a:lstStyle/>
          <a:p>
            <a:pPr marL="1454150" marR="5080" indent="1093470">
              <a:lnSpc>
                <a:spcPts val="3879"/>
              </a:lnSpc>
              <a:spcBef>
                <a:spcPts val="209"/>
              </a:spcBef>
            </a:pPr>
            <a:r>
              <a:rPr dirty="0"/>
              <a:t>Avec</a:t>
            </a:r>
            <a:r>
              <a:rPr dirty="0" spc="-110"/>
              <a:t> </a:t>
            </a:r>
            <a:r>
              <a:rPr dirty="0" spc="-25"/>
              <a:t>la </a:t>
            </a:r>
            <a:r>
              <a:rPr dirty="0" spc="-10"/>
              <a:t>coordination</a:t>
            </a:r>
            <a:r>
              <a:rPr dirty="0" spc="-160"/>
              <a:t> </a:t>
            </a:r>
            <a:r>
              <a:rPr dirty="0" spc="-25"/>
              <a:t>ATL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151126" y="5287445"/>
            <a:ext cx="3198495" cy="2508885"/>
            <a:chOff x="2151126" y="5287445"/>
            <a:chExt cx="3198495" cy="25088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288" y="5287445"/>
              <a:ext cx="2128058" cy="222774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151126" y="7062215"/>
              <a:ext cx="3198495" cy="734060"/>
            </a:xfrm>
            <a:custGeom>
              <a:avLst/>
              <a:gdLst/>
              <a:ahLst/>
              <a:cxnLst/>
              <a:rect l="l" t="t" r="r" b="b"/>
              <a:pathLst>
                <a:path w="3198495" h="734059">
                  <a:moveTo>
                    <a:pt x="625602" y="18288"/>
                  </a:moveTo>
                  <a:lnTo>
                    <a:pt x="605790" y="0"/>
                  </a:lnTo>
                  <a:lnTo>
                    <a:pt x="45720" y="605053"/>
                  </a:lnTo>
                  <a:lnTo>
                    <a:pt x="25908" y="586740"/>
                  </a:lnTo>
                  <a:lnTo>
                    <a:pt x="0" y="674370"/>
                  </a:lnTo>
                  <a:lnTo>
                    <a:pt x="86106" y="642366"/>
                  </a:lnTo>
                  <a:lnTo>
                    <a:pt x="77025" y="633984"/>
                  </a:lnTo>
                  <a:lnTo>
                    <a:pt x="65900" y="623697"/>
                  </a:lnTo>
                  <a:lnTo>
                    <a:pt x="625602" y="18288"/>
                  </a:lnTo>
                  <a:close/>
                </a:path>
                <a:path w="3198495" h="734059">
                  <a:moveTo>
                    <a:pt x="3198114" y="733806"/>
                  </a:moveTo>
                  <a:lnTo>
                    <a:pt x="3186404" y="692658"/>
                  </a:lnTo>
                  <a:lnTo>
                    <a:pt x="3172968" y="645414"/>
                  </a:lnTo>
                  <a:lnTo>
                    <a:pt x="3153079" y="663562"/>
                  </a:lnTo>
                  <a:lnTo>
                    <a:pt x="2544318" y="0"/>
                  </a:lnTo>
                  <a:lnTo>
                    <a:pt x="2524506" y="18288"/>
                  </a:lnTo>
                  <a:lnTo>
                    <a:pt x="3132378" y="682459"/>
                  </a:lnTo>
                  <a:lnTo>
                    <a:pt x="3112008" y="701040"/>
                  </a:lnTo>
                  <a:lnTo>
                    <a:pt x="3198114" y="733806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3728465" y="3995928"/>
            <a:ext cx="82550" cy="1097280"/>
          </a:xfrm>
          <a:custGeom>
            <a:avLst/>
            <a:gdLst/>
            <a:ahLst/>
            <a:cxnLst/>
            <a:rect l="l" t="t" r="r" b="b"/>
            <a:pathLst>
              <a:path w="82550" h="1097279">
                <a:moveTo>
                  <a:pt x="55103" y="82037"/>
                </a:moveTo>
                <a:lnTo>
                  <a:pt x="27666" y="82545"/>
                </a:lnTo>
                <a:lnTo>
                  <a:pt x="45720" y="1097280"/>
                </a:lnTo>
                <a:lnTo>
                  <a:pt x="73152" y="1097280"/>
                </a:lnTo>
                <a:lnTo>
                  <a:pt x="55103" y="82037"/>
                </a:lnTo>
                <a:close/>
              </a:path>
              <a:path w="82550" h="1097279">
                <a:moveTo>
                  <a:pt x="39624" y="0"/>
                </a:moveTo>
                <a:lnTo>
                  <a:pt x="0" y="83058"/>
                </a:lnTo>
                <a:lnTo>
                  <a:pt x="27666" y="82545"/>
                </a:lnTo>
                <a:lnTo>
                  <a:pt x="27432" y="69342"/>
                </a:lnTo>
                <a:lnTo>
                  <a:pt x="54864" y="68580"/>
                </a:lnTo>
                <a:lnTo>
                  <a:pt x="75516" y="68580"/>
                </a:lnTo>
                <a:lnTo>
                  <a:pt x="39624" y="0"/>
                </a:lnTo>
                <a:close/>
              </a:path>
              <a:path w="82550" h="1097279">
                <a:moveTo>
                  <a:pt x="54864" y="68580"/>
                </a:moveTo>
                <a:lnTo>
                  <a:pt x="27432" y="69342"/>
                </a:lnTo>
                <a:lnTo>
                  <a:pt x="27666" y="82545"/>
                </a:lnTo>
                <a:lnTo>
                  <a:pt x="55103" y="82037"/>
                </a:lnTo>
                <a:lnTo>
                  <a:pt x="54864" y="68580"/>
                </a:lnTo>
                <a:close/>
              </a:path>
              <a:path w="82550" h="1097279">
                <a:moveTo>
                  <a:pt x="75516" y="68580"/>
                </a:moveTo>
                <a:lnTo>
                  <a:pt x="54864" y="68580"/>
                </a:lnTo>
                <a:lnTo>
                  <a:pt x="55103" y="82037"/>
                </a:lnTo>
                <a:lnTo>
                  <a:pt x="82296" y="81534"/>
                </a:lnTo>
                <a:lnTo>
                  <a:pt x="75516" y="6858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4429" y="8283702"/>
            <a:ext cx="2294381" cy="105156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156708" y="8325862"/>
            <a:ext cx="1908175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Selon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contexte,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des </a:t>
            </a:r>
            <a:r>
              <a:rPr dirty="0" sz="1500">
                <a:latin typeface="Arial"/>
                <a:cs typeface="Arial"/>
              </a:rPr>
              <a:t>taux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d’encadrement </a:t>
            </a:r>
            <a:r>
              <a:rPr dirty="0" sz="1500">
                <a:latin typeface="Arial"/>
                <a:cs typeface="Arial"/>
              </a:rPr>
              <a:t>sont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conseillés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ou </a:t>
            </a:r>
            <a:r>
              <a:rPr dirty="0" sz="1500" spc="-10">
                <a:latin typeface="Arial"/>
                <a:cs typeface="Arial"/>
              </a:rPr>
              <a:t>exigés.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" y="519683"/>
            <a:ext cx="1462972" cy="216124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0300" y="3333750"/>
            <a:ext cx="3590544" cy="58597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544572" y="3376672"/>
            <a:ext cx="3302000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 marR="5080" indent="-32384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Une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formation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base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est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nécessaire. </a:t>
            </a:r>
            <a:r>
              <a:rPr dirty="0" sz="1500">
                <a:latin typeface="Arial"/>
                <a:cs typeface="Arial"/>
              </a:rPr>
              <a:t>La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formation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continue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est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encouragée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4103" y="3253740"/>
            <a:ext cx="816102" cy="81610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444" y="8267700"/>
            <a:ext cx="1916430" cy="105156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15945" y="8308336"/>
            <a:ext cx="1695450" cy="946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699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16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minimum </a:t>
            </a:r>
            <a:r>
              <a:rPr dirty="0" sz="1500">
                <a:latin typeface="Arial"/>
                <a:cs typeface="Arial"/>
              </a:rPr>
              <a:t>pour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être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animateur </a:t>
            </a:r>
            <a:r>
              <a:rPr dirty="0" sz="1500">
                <a:latin typeface="Arial"/>
                <a:cs typeface="Arial"/>
              </a:rPr>
              <a:t>en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Centre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de </a:t>
            </a:r>
            <a:r>
              <a:rPr dirty="0" sz="1500" spc="-10">
                <a:latin typeface="Arial"/>
                <a:cs typeface="Arial"/>
              </a:rPr>
              <a:t>Vacances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9897" y="7142988"/>
            <a:ext cx="849486" cy="97155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6568" y="7321295"/>
            <a:ext cx="1477557" cy="94868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69086" y="9688564"/>
            <a:ext cx="731148" cy="765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cindy.lobet</dc:creator>
  <dc:title>Microsoft PowerPoint - Si pas d'ATL - Coordination provinciale Liège 2023</dc:title>
  <dcterms:created xsi:type="dcterms:W3CDTF">2023-12-15T15:05:33Z</dcterms:created>
  <dcterms:modified xsi:type="dcterms:W3CDTF">2023-12-15T15:05:33Z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2023-12-15T00:00:00Z</vt:filetime>
  </property>
  <property fmtid="{D5CDD505-2E9C-101B-9397-08002B2CF9AE}" pid="5" name="Producer">
    <vt:lpwstr>Acrobat Distiller 23.0 (Windows)</vt:lpwstr>
  </property>
</Properties>
</file>