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278E6B-B0E7-9AF9-A866-C3C718C079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F0EAF78-BF67-E671-8F00-5A0B7DA3ED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0CBC22-8166-7427-6B96-5CE21873F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D341-1D42-4DDC-BAD7-47BF2398BB96}" type="datetimeFigureOut">
              <a:rPr lang="fr-BE" smtClean="0"/>
              <a:t>20-11-23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EB3E96D-053F-73E8-FC8F-35316643F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9BCF6D9-1F51-0B86-0C31-CF44911CA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BEDA5-B16A-43E2-B9C7-F7E5F8A60D3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03402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149A42-A83A-EA62-3980-F693BEEBB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0E8D7A8-6EAE-0AF4-CDD9-2F33953CA1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60F3BE3-9F87-5057-68D0-9442DD950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D341-1D42-4DDC-BAD7-47BF2398BB96}" type="datetimeFigureOut">
              <a:rPr lang="fr-BE" smtClean="0"/>
              <a:t>20-11-23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2A4D40-C244-AF37-9939-7AAC8E879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51B13CB-53F7-420B-3D8B-B57A6E946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BEDA5-B16A-43E2-B9C7-F7E5F8A60D3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84908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A6B4D4B-83F2-09AF-A4EF-5139539A28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666097D-9394-04FB-1102-B9DD314E4B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7E5C1CD-E54D-DF0B-1A26-ACF9DD981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D341-1D42-4DDC-BAD7-47BF2398BB96}" type="datetimeFigureOut">
              <a:rPr lang="fr-BE" smtClean="0"/>
              <a:t>20-11-23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FCFD835-591F-E999-AAA5-56B96E6B8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3881B6-BF33-242F-A7BA-35D0297E4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BEDA5-B16A-43E2-B9C7-F7E5F8A60D3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87161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AF375C-618D-AA25-6AE4-CB4280C95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6BA0FD-037C-E457-29DE-763F0CA02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AC120B-D1CE-14AF-38A8-867FD724A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D341-1D42-4DDC-BAD7-47BF2398BB96}" type="datetimeFigureOut">
              <a:rPr lang="fr-BE" smtClean="0"/>
              <a:t>20-11-23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2190B18-000B-FDB6-B01D-045904146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C793679-AD54-2A49-5F56-AC532BD57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BEDA5-B16A-43E2-B9C7-F7E5F8A60D3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53026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686E91-C713-520C-7802-E06C0CD0D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F25D5B4-37F4-7FDC-2E34-FCEB56E2D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8E9F64A-D185-92C3-88DA-1B9C88D72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D341-1D42-4DDC-BAD7-47BF2398BB96}" type="datetimeFigureOut">
              <a:rPr lang="fr-BE" smtClean="0"/>
              <a:t>20-11-23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2A0095B-04B7-C232-72CD-A6CC92573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9DDAFBB-A4A9-69C3-FF65-4541C5EDE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BEDA5-B16A-43E2-B9C7-F7E5F8A60D3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21619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CBC6FB-82D1-1C80-BA92-D33747066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DA4959-0DD3-8CC6-831F-5E9F0A3DF3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2FBEF4A-9F4E-E6CE-3A6B-1E11CB02A2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467F65D-757D-66B6-365B-E53A55B7A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D341-1D42-4DDC-BAD7-47BF2398BB96}" type="datetimeFigureOut">
              <a:rPr lang="fr-BE" smtClean="0"/>
              <a:t>20-11-23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2766123-F6AC-638A-B122-DF4CEC9D4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26A5C0C-51A0-C5C6-C90F-1CFA40B16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BEDA5-B16A-43E2-B9C7-F7E5F8A60D3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51662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AEB640-2279-289C-AFC6-B84B6E442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8071A8A-FD82-74F0-AC41-87A5D1CA9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EE76C4E-30B2-F7A9-FC42-4E3DBF0627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9A5EA4A-C7C0-3051-FC58-182AD1EB6C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7BCACC1-725F-6184-EF5E-596F2F69F9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E1B3D1B-9EFF-7B9F-CD1E-63CA5762A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D341-1D42-4DDC-BAD7-47BF2398BB96}" type="datetimeFigureOut">
              <a:rPr lang="fr-BE" smtClean="0"/>
              <a:t>20-11-23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77A7ACA-E281-7E29-34F2-E2D2F0360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3382E53-513F-E6F2-880F-1AE2ED655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BEDA5-B16A-43E2-B9C7-F7E5F8A60D3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67484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BB461C-D804-5A00-AA30-C8D7434C4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D47C489-82F6-8C44-7294-68D1E5314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D341-1D42-4DDC-BAD7-47BF2398BB96}" type="datetimeFigureOut">
              <a:rPr lang="fr-BE" smtClean="0"/>
              <a:t>20-11-23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26C0A4B-E2C0-C440-B6D4-69BB55BD3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8449492-A967-D7A7-596B-A70F4C24F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BEDA5-B16A-43E2-B9C7-F7E5F8A60D3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78523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CE28CE9-F389-5A9A-DA63-543097B08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D341-1D42-4DDC-BAD7-47BF2398BB96}" type="datetimeFigureOut">
              <a:rPr lang="fr-BE" smtClean="0"/>
              <a:t>20-11-23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21472C1-FE88-1EB2-E2B8-B9125E1CE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B2E1DBA-1558-9D65-9B72-4F2EB1421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BEDA5-B16A-43E2-B9C7-F7E5F8A60D3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32821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488E08-5D84-A5D5-AA00-0006E936A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7DCF28-A0E5-2EE3-BDE4-220FE292D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1111421-4CA9-A0D3-9A93-19A9A24721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7965FE1-C432-7C97-7DF7-09C1C7227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D341-1D42-4DDC-BAD7-47BF2398BB96}" type="datetimeFigureOut">
              <a:rPr lang="fr-BE" smtClean="0"/>
              <a:t>20-11-23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E885D3C-F160-2F74-3108-248570879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893B087-DCBB-F6CE-50E8-710A1293A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BEDA5-B16A-43E2-B9C7-F7E5F8A60D3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42916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9789-429E-4836-485F-1D633CFA5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C239DDF-0B50-3671-67D8-F5EEA250A9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8B6DB1B-434D-C825-CFD7-EA52E5351F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AAAE86E-309F-AA1B-66C8-7AE799BAD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D341-1D42-4DDC-BAD7-47BF2398BB96}" type="datetimeFigureOut">
              <a:rPr lang="fr-BE" smtClean="0"/>
              <a:t>20-11-23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10B537D-E445-832A-5DDA-FC3A8714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D594F97-2DA3-993F-DB98-87072DBCD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BEDA5-B16A-43E2-B9C7-F7E5F8A60D3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40545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34860E4-59B3-5635-5E40-FC48EB0B8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0D96C8A-5FFF-EF34-D277-8BBA4162E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4DA56EB-FB5B-C654-A017-5C6223C79F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ED341-1D42-4DDC-BAD7-47BF2398BB96}" type="datetimeFigureOut">
              <a:rPr lang="fr-BE" smtClean="0"/>
              <a:t>20-11-23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D0BD8DE-8CAD-C8E9-EC14-62B456D76B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6712857-735F-0D02-2B42-3514520E95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BEDA5-B16A-43E2-B9C7-F7E5F8A60D3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58208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IUAsOIW8zJ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44C443B-1614-7A7F-DA75-2106F0CEE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981"/>
            <a:ext cx="12192000" cy="681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56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5EF706A-01C1-7F57-126C-425018334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168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2406FDE-96B7-95C8-DA33-6C32CB315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276"/>
            <a:ext cx="12192000" cy="671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167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3C56CD0-EEE6-4827-81D9-A2416FBAA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080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832074F-BCE7-F09D-E234-A23888B3A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556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48F7634-3202-624F-D2BB-4EA42FA15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782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F069B29-0572-6A58-A405-6E3B3C976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119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2128A12-5C6E-43D0-46BF-C440C9856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121920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0721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F06F128-304A-AAA7-234D-46D8904EE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736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D039F44-8F80-DDA8-3F67-E98099C78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"/>
            <a:ext cx="12192000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198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6CD223E-5599-3873-4545-64E1DE4D8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89"/>
            <a:ext cx="12192000" cy="681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235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4F54FA7-DB7B-EB04-6561-569C6C47F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72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388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A37B606-9041-1960-193F-9DCE1564D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455"/>
            <a:ext cx="12192000" cy="675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475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F43E7B1-796A-FE8B-260C-2519AA74C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923"/>
            <a:ext cx="12192000" cy="672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395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C2D8F8E-9EA6-37EE-BAE1-44EDF03E7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73"/>
            <a:ext cx="12192000" cy="682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130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F9E2E9F-DD86-ADD2-5B8B-B015CA138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93"/>
            <a:ext cx="12192000" cy="682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743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hlinkClick r:id="rId2"/>
            <a:extLst>
              <a:ext uri="{FF2B5EF4-FFF2-40B4-BE49-F238E27FC236}">
                <a16:creationId xmlns:a16="http://schemas.microsoft.com/office/drawing/2014/main" id="{47DBBE6D-7ACF-4853-7E5A-115C96CF7E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75"/>
            <a:ext cx="12192000" cy="6851650"/>
          </a:xfrm>
          <a:prstGeom prst="rect">
            <a:avLst/>
          </a:prstGeom>
        </p:spPr>
      </p:pic>
      <p:pic>
        <p:nvPicPr>
          <p:cNvPr id="5" name="Image 4" descr="Une image contenant Carmin, Graphique, rouge, conception&#10;&#10;Description générée automatiquement">
            <a:hlinkClick r:id="rId2"/>
            <a:extLst>
              <a:ext uri="{FF2B5EF4-FFF2-40B4-BE49-F238E27FC236}">
                <a16:creationId xmlns:a16="http://schemas.microsoft.com/office/drawing/2014/main" id="{9524EC68-FA9A-DF5E-28C8-147FF549AD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453" y="1798983"/>
            <a:ext cx="675860" cy="67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756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0B2A2ED-AE19-3BF2-87DB-BFFB7DC37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3426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Grand écran</PresentationFormat>
  <Paragraphs>0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OLLIGSCHLAËGER Gaëlle</dc:creator>
  <cp:lastModifiedBy>Coordination Plateforme ATL</cp:lastModifiedBy>
  <cp:revision>2</cp:revision>
  <dcterms:created xsi:type="dcterms:W3CDTF">2023-11-06T07:10:30Z</dcterms:created>
  <dcterms:modified xsi:type="dcterms:W3CDTF">2023-11-20T18:36:05Z</dcterms:modified>
</cp:coreProperties>
</file>