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1"/>
  </p:sldMasterIdLst>
  <p:notesMasterIdLst>
    <p:notesMasterId r:id="rId59"/>
  </p:notesMasterIdLst>
  <p:handoutMasterIdLst>
    <p:handoutMasterId r:id="rId60"/>
  </p:handoutMasterIdLst>
  <p:sldIdLst>
    <p:sldId id="256" r:id="rId2"/>
    <p:sldId id="359" r:id="rId3"/>
    <p:sldId id="361" r:id="rId4"/>
    <p:sldId id="362" r:id="rId5"/>
    <p:sldId id="315" r:id="rId6"/>
    <p:sldId id="334" r:id="rId7"/>
    <p:sldId id="360" r:id="rId8"/>
    <p:sldId id="363" r:id="rId9"/>
    <p:sldId id="316" r:id="rId10"/>
    <p:sldId id="345" r:id="rId11"/>
    <p:sldId id="258" r:id="rId12"/>
    <p:sldId id="314" r:id="rId13"/>
    <p:sldId id="317" r:id="rId14"/>
    <p:sldId id="297" r:id="rId15"/>
    <p:sldId id="344" r:id="rId16"/>
    <p:sldId id="364" r:id="rId17"/>
    <p:sldId id="348" r:id="rId18"/>
    <p:sldId id="346" r:id="rId19"/>
    <p:sldId id="357" r:id="rId20"/>
    <p:sldId id="352" r:id="rId21"/>
    <p:sldId id="347" r:id="rId22"/>
    <p:sldId id="365" r:id="rId23"/>
    <p:sldId id="320" r:id="rId24"/>
    <p:sldId id="321" r:id="rId25"/>
    <p:sldId id="322" r:id="rId26"/>
    <p:sldId id="323" r:id="rId27"/>
    <p:sldId id="325" r:id="rId28"/>
    <p:sldId id="340" r:id="rId29"/>
    <p:sldId id="366" r:id="rId30"/>
    <p:sldId id="367" r:id="rId31"/>
    <p:sldId id="368" r:id="rId32"/>
    <p:sldId id="369" r:id="rId33"/>
    <p:sldId id="319" r:id="rId34"/>
    <p:sldId id="337" r:id="rId35"/>
    <p:sldId id="356" r:id="rId36"/>
    <p:sldId id="299" r:id="rId37"/>
    <p:sldId id="300" r:id="rId38"/>
    <p:sldId id="350" r:id="rId39"/>
    <p:sldId id="303" r:id="rId40"/>
    <p:sldId id="355" r:id="rId41"/>
    <p:sldId id="312" r:id="rId42"/>
    <p:sldId id="339" r:id="rId43"/>
    <p:sldId id="304" r:id="rId44"/>
    <p:sldId id="343" r:id="rId45"/>
    <p:sldId id="305" r:id="rId46"/>
    <p:sldId id="306" r:id="rId47"/>
    <p:sldId id="307" r:id="rId48"/>
    <p:sldId id="308" r:id="rId49"/>
    <p:sldId id="358" r:id="rId50"/>
    <p:sldId id="370" r:id="rId51"/>
    <p:sldId id="311" r:id="rId52"/>
    <p:sldId id="294" r:id="rId53"/>
    <p:sldId id="335" r:id="rId54"/>
    <p:sldId id="302" r:id="rId55"/>
    <p:sldId id="336" r:id="rId56"/>
    <p:sldId id="353" r:id="rId57"/>
    <p:sldId id="371" r:id="rId58"/>
  </p:sldIdLst>
  <p:sldSz cx="9144000" cy="6858000" type="screen4x3"/>
  <p:notesSz cx="6797675" cy="9926638"/>
  <p:defaultTextStyle>
    <a:defPPr>
      <a:defRPr lang="fr-FR"/>
    </a:defPPr>
    <a:lvl1pPr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1pPr>
    <a:lvl2pPr marL="4572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2pPr>
    <a:lvl3pPr marL="9144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3pPr>
    <a:lvl4pPr marL="13716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4pPr>
    <a:lvl5pPr marL="1828800" algn="l" rtl="0" eaLnBrk="0" fontAlgn="base" hangingPunct="0">
      <a:spcBef>
        <a:spcPct val="0"/>
      </a:spcBef>
      <a:spcAft>
        <a:spcPct val="0"/>
      </a:spcAft>
      <a:defRPr sz="2000" kern="1200">
        <a:solidFill>
          <a:schemeClr val="tx1"/>
        </a:solidFill>
        <a:latin typeface="Verdana" panose="020B0604030504040204" pitchFamily="34" charset="0"/>
        <a:ea typeface="+mn-ea"/>
        <a:cs typeface="+mn-cs"/>
      </a:defRPr>
    </a:lvl5pPr>
    <a:lvl6pPr marL="2286000" algn="l" defTabSz="914400" rtl="0" eaLnBrk="1" latinLnBrk="0" hangingPunct="1">
      <a:defRPr sz="2000" kern="1200">
        <a:solidFill>
          <a:schemeClr val="tx1"/>
        </a:solidFill>
        <a:latin typeface="Verdana" panose="020B0604030504040204" pitchFamily="34" charset="0"/>
        <a:ea typeface="+mn-ea"/>
        <a:cs typeface="+mn-cs"/>
      </a:defRPr>
    </a:lvl6pPr>
    <a:lvl7pPr marL="2743200" algn="l" defTabSz="914400" rtl="0" eaLnBrk="1" latinLnBrk="0" hangingPunct="1">
      <a:defRPr sz="2000" kern="1200">
        <a:solidFill>
          <a:schemeClr val="tx1"/>
        </a:solidFill>
        <a:latin typeface="Verdana" panose="020B0604030504040204" pitchFamily="34" charset="0"/>
        <a:ea typeface="+mn-ea"/>
        <a:cs typeface="+mn-cs"/>
      </a:defRPr>
    </a:lvl7pPr>
    <a:lvl8pPr marL="3200400" algn="l" defTabSz="914400" rtl="0" eaLnBrk="1" latinLnBrk="0" hangingPunct="1">
      <a:defRPr sz="2000" kern="1200">
        <a:solidFill>
          <a:schemeClr val="tx1"/>
        </a:solidFill>
        <a:latin typeface="Verdana" panose="020B0604030504040204" pitchFamily="34" charset="0"/>
        <a:ea typeface="+mn-ea"/>
        <a:cs typeface="+mn-cs"/>
      </a:defRPr>
    </a:lvl8pPr>
    <a:lvl9pPr marL="3657600" algn="l" defTabSz="914400" rtl="0" eaLnBrk="1" latinLnBrk="0" hangingPunct="1">
      <a:defRPr sz="2000" kern="1200">
        <a:solidFill>
          <a:schemeClr val="tx1"/>
        </a:solidFill>
        <a:latin typeface="Verdana" panose="020B060403050404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FFFF66"/>
    <a:srgbClr val="9999FF"/>
    <a:srgbClr val="66FF66"/>
    <a:srgbClr val="A3CE87"/>
    <a:srgbClr val="B4D6B4"/>
    <a:srgbClr val="019740"/>
    <a:srgbClr val="00CC66"/>
    <a:srgbClr val="CEF187"/>
    <a:srgbClr val="ACE8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Style léger 3 - Accentuation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C4B1156A-380E-4F78-BDF5-A606A8083BF9}" styleName="Style moyen 4 - Accentuation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0074" autoAdjust="0"/>
    <p:restoredTop sz="86410" autoAdjust="0"/>
  </p:normalViewPr>
  <p:slideViewPr>
    <p:cSldViewPr>
      <p:cViewPr varScale="1">
        <p:scale>
          <a:sx n="71" d="100"/>
          <a:sy n="71" d="100"/>
        </p:scale>
        <p:origin x="1205" y="58"/>
      </p:cViewPr>
      <p:guideLst>
        <p:guide orient="horz" pos="2160"/>
        <p:guide pos="2880"/>
      </p:guideLst>
    </p:cSldViewPr>
  </p:slideViewPr>
  <p:outlineViewPr>
    <p:cViewPr>
      <p:scale>
        <a:sx n="33" d="100"/>
        <a:sy n="33" d="100"/>
      </p:scale>
      <p:origin x="0" y="-9720"/>
    </p:cViewPr>
  </p:outlineViewPr>
  <p:notesTextViewPr>
    <p:cViewPr>
      <p:scale>
        <a:sx n="100" d="100"/>
        <a:sy n="100" d="100"/>
      </p:scale>
      <p:origin x="0" y="0"/>
    </p:cViewPr>
  </p:notesTextViewPr>
  <p:sorterViewPr>
    <p:cViewPr>
      <p:scale>
        <a:sx n="100" d="100"/>
        <a:sy n="100" d="100"/>
      </p:scale>
      <p:origin x="0" y="-2796"/>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022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fr-FR"/>
          </a:p>
        </p:txBody>
      </p:sp>
      <p:sp>
        <p:nvSpPr>
          <p:cNvPr id="180227" name="Rectangle 3"/>
          <p:cNvSpPr>
            <a:spLocks noGrp="1" noChangeArrowheads="1"/>
          </p:cNvSpPr>
          <p:nvPr>
            <p:ph type="dt" sz="quarter"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180228" name="Rectangle 4"/>
          <p:cNvSpPr>
            <a:spLocks noGrp="1" noChangeArrowheads="1"/>
          </p:cNvSpPr>
          <p:nvPr>
            <p:ph type="ftr" sz="quarter" idx="2"/>
          </p:nvPr>
        </p:nvSpPr>
        <p:spPr bwMode="auto">
          <a:xfrm>
            <a:off x="1" y="942816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fr-FR"/>
          </a:p>
        </p:txBody>
      </p:sp>
      <p:sp>
        <p:nvSpPr>
          <p:cNvPr id="180229" name="Rectangle 5"/>
          <p:cNvSpPr>
            <a:spLocks noGrp="1" noChangeArrowheads="1"/>
          </p:cNvSpPr>
          <p:nvPr>
            <p:ph type="sldNum" sz="quarter" idx="3"/>
          </p:nvPr>
        </p:nvSpPr>
        <p:spPr bwMode="auto">
          <a:xfrm>
            <a:off x="3849688" y="942816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B2DFE4A2-940D-4DC7-8DFB-A6559312EC47}"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5346" name="Rectangle 2"/>
          <p:cNvSpPr>
            <a:spLocks noGrp="1" noChangeArrowheads="1"/>
          </p:cNvSpPr>
          <p:nvPr>
            <p:ph type="hdr" sz="quarter"/>
          </p:nvPr>
        </p:nvSpPr>
        <p:spPr bwMode="auto">
          <a:xfrm>
            <a:off x="1"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200">
                <a:latin typeface="Arial" charset="0"/>
              </a:defRPr>
            </a:lvl1pPr>
          </a:lstStyle>
          <a:p>
            <a:pPr>
              <a:defRPr/>
            </a:pPr>
            <a:endParaRPr lang="fr-FR"/>
          </a:p>
        </p:txBody>
      </p:sp>
      <p:sp>
        <p:nvSpPr>
          <p:cNvPr id="185347"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fr-FR"/>
          </a:p>
        </p:txBody>
      </p:sp>
      <p:sp>
        <p:nvSpPr>
          <p:cNvPr id="307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5349" name="Rectangle 5"/>
          <p:cNvSpPr>
            <a:spLocks noGrp="1" noChangeArrowheads="1"/>
          </p:cNvSpPr>
          <p:nvPr>
            <p:ph type="body" sz="quarter" idx="3"/>
          </p:nvPr>
        </p:nvSpPr>
        <p:spPr bwMode="auto">
          <a:xfrm>
            <a:off x="679451" y="4714877"/>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85350" name="Rectangle 6"/>
          <p:cNvSpPr>
            <a:spLocks noGrp="1" noChangeArrowheads="1"/>
          </p:cNvSpPr>
          <p:nvPr>
            <p:ph type="ftr" sz="quarter" idx="4"/>
          </p:nvPr>
        </p:nvSpPr>
        <p:spPr bwMode="auto">
          <a:xfrm>
            <a:off x="1" y="942816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1" hangingPunct="1">
              <a:defRPr sz="1200">
                <a:latin typeface="Arial" charset="0"/>
              </a:defRPr>
            </a:lvl1pPr>
          </a:lstStyle>
          <a:p>
            <a:pPr>
              <a:defRPr/>
            </a:pPr>
            <a:endParaRPr lang="fr-FR"/>
          </a:p>
        </p:txBody>
      </p:sp>
      <p:sp>
        <p:nvSpPr>
          <p:cNvPr id="185351" name="Rectangle 7"/>
          <p:cNvSpPr>
            <a:spLocks noGrp="1" noChangeArrowheads="1"/>
          </p:cNvSpPr>
          <p:nvPr>
            <p:ph type="sldNum" sz="quarter" idx="5"/>
          </p:nvPr>
        </p:nvSpPr>
        <p:spPr bwMode="auto">
          <a:xfrm>
            <a:off x="3849688" y="9428165"/>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anose="020B0604020202020204" pitchFamily="34" charset="0"/>
              </a:defRPr>
            </a:lvl1pPr>
          </a:lstStyle>
          <a:p>
            <a:pPr>
              <a:defRPr/>
            </a:pPr>
            <a:fld id="{2A29ABE4-680F-439D-872C-AD71E5CFA61A}"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Espace réservé de l'image des diapositives 1"/>
          <p:cNvSpPr>
            <a:spLocks noGrp="1" noRot="1" noChangeAspect="1" noTextEdit="1"/>
          </p:cNvSpPr>
          <p:nvPr>
            <p:ph type="sldImg"/>
          </p:nvPr>
        </p:nvSpPr>
        <p:spPr>
          <a:ln/>
        </p:spPr>
      </p:sp>
      <p:sp>
        <p:nvSpPr>
          <p:cNvPr id="1229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i="1">
                <a:latin typeface="Arial" panose="020B0604020202020204" pitchFamily="34" charset="0"/>
                <a:sym typeface="Wingdings" panose="05000000000000000000" pitchFamily="2" charset="2"/>
              </a:rPr>
              <a:t>Les CEC, les bibliothèques, les organisations de jeunesse, ou d’aide à la jeunesse, les centres culturels, les clubs sportifs, les Arts de la scène, les centre de vacances, les maisons de jeunes, les écoles de devoirs, les musées, les opérateurs ATL et extrascolaires ne doivent pas se déclarer s’ils sont reconnus agréés ou subventionné par les décrets qui les régissent.</a:t>
            </a:r>
          </a:p>
          <a:p>
            <a:endParaRPr lang="fr-FR" altLang="fr-FR">
              <a:latin typeface="Arial" panose="020B0604020202020204" pitchFamily="34" charset="0"/>
            </a:endParaRPr>
          </a:p>
          <a:p>
            <a:endParaRPr lang="fr-FR" altLang="fr-FR">
              <a:latin typeface="Arial" panose="020B0604020202020204" pitchFamily="34" charset="0"/>
            </a:endParaRPr>
          </a:p>
        </p:txBody>
      </p:sp>
      <p:sp>
        <p:nvSpPr>
          <p:cNvPr id="1229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AE379B0-3E99-45E0-893F-24923169C5AB}" type="slidenum">
              <a:rPr lang="fr-FR" altLang="fr-FR" smtClean="0"/>
              <a:pPr>
                <a:spcBef>
                  <a:spcPct val="0"/>
                </a:spcBef>
              </a:pPr>
              <a:t>12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Espace réservé de l'image des diapositives 1"/>
          <p:cNvSpPr>
            <a:spLocks noGrp="1" noRot="1" noChangeAspect="1" noTextEdit="1"/>
          </p:cNvSpPr>
          <p:nvPr>
            <p:ph type="sldImg"/>
          </p:nvPr>
        </p:nvSpPr>
        <p:spPr>
          <a:ln/>
        </p:spPr>
      </p:sp>
      <p:sp>
        <p:nvSpPr>
          <p:cNvPr id="14339"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
        <p:nvSpPr>
          <p:cNvPr id="1434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44B77362-2A97-4C70-8BC3-630742F19678}" type="slidenum">
              <a:rPr lang="fr-FR" altLang="fr-FR" sz="1200" smtClean="0">
                <a:latin typeface="Arial" panose="020B0604020202020204" pitchFamily="34" charset="0"/>
              </a:rPr>
              <a:pPr/>
              <a:t>13</a:t>
            </a:fld>
            <a:endParaRPr lang="fr-FR" altLang="fr-FR" sz="1200">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p:cNvSpPr>
            <a:spLocks noGrp="1" noRot="1" noChangeAspect="1" noTextEdit="1"/>
          </p:cNvSpPr>
          <p:nvPr>
            <p:ph type="sldImg"/>
          </p:nvPr>
        </p:nvSpPr>
        <p:spPr>
          <a:ln/>
        </p:spPr>
      </p:sp>
      <p:sp>
        <p:nvSpPr>
          <p:cNvPr id="2150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latin typeface="Arial" panose="020B0604020202020204" pitchFamily="34" charset="0"/>
              </a:rPr>
              <a:t>Les 10 mots CLE utilisés comme trame du film</a:t>
            </a:r>
            <a:endParaRPr lang="fr-FR" altLang="fr-FR">
              <a:latin typeface="Arial" panose="020B0604020202020204" pitchFamily="34" charset="0"/>
            </a:endParaRPr>
          </a:p>
        </p:txBody>
      </p:sp>
      <p:sp>
        <p:nvSpPr>
          <p:cNvPr id="2150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769939A-B31C-4526-93B8-5D6202473E56}" type="slidenum">
              <a:rPr lang="fr-FR" altLang="fr-FR" smtClean="0"/>
              <a:pPr>
                <a:spcBef>
                  <a:spcPct val="0"/>
                </a:spcBef>
              </a:pPr>
              <a:t>20</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Espace réservé de l'image des diapositives 1"/>
          <p:cNvSpPr>
            <a:spLocks noGrp="1" noRot="1" noChangeAspect="1" noTextEdit="1"/>
          </p:cNvSpPr>
          <p:nvPr>
            <p:ph type="sldImg"/>
          </p:nvPr>
        </p:nvSpPr>
        <p:spPr>
          <a:ln/>
        </p:spPr>
      </p:sp>
      <p:sp>
        <p:nvSpPr>
          <p:cNvPr id="24579" name="Espace réservé des not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BE" altLang="fr-FR">
              <a:latin typeface="Arial" panose="020B0604020202020204" pitchFamily="34" charset="0"/>
            </a:endParaRPr>
          </a:p>
        </p:txBody>
      </p:sp>
      <p:sp>
        <p:nvSpPr>
          <p:cNvPr id="2458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Verdana" panose="020B0604030504040204" pitchFamily="34" charset="0"/>
              </a:defRPr>
            </a:lvl1pPr>
            <a:lvl2pPr marL="742950" indent="-285750">
              <a:defRPr sz="2000">
                <a:solidFill>
                  <a:schemeClr val="tx1"/>
                </a:solidFill>
                <a:latin typeface="Verdana" panose="020B0604030504040204" pitchFamily="34" charset="0"/>
              </a:defRPr>
            </a:lvl2pPr>
            <a:lvl3pPr marL="1143000" indent="-228600">
              <a:defRPr sz="2000">
                <a:solidFill>
                  <a:schemeClr val="tx1"/>
                </a:solidFill>
                <a:latin typeface="Verdana" panose="020B0604030504040204" pitchFamily="34" charset="0"/>
              </a:defRPr>
            </a:lvl3pPr>
            <a:lvl4pPr marL="1600200" indent="-228600">
              <a:defRPr sz="2000">
                <a:solidFill>
                  <a:schemeClr val="tx1"/>
                </a:solidFill>
                <a:latin typeface="Verdana" panose="020B0604030504040204" pitchFamily="34" charset="0"/>
              </a:defRPr>
            </a:lvl4pPr>
            <a:lvl5pPr marL="2057400" indent="-228600">
              <a:defRPr sz="2000">
                <a:solidFill>
                  <a:schemeClr val="tx1"/>
                </a:solidFill>
                <a:latin typeface="Verdana" panose="020B0604030504040204" pitchFamily="34" charset="0"/>
              </a:defRPr>
            </a:lvl5pPr>
            <a:lvl6pPr marL="2514600" indent="-228600" eaLnBrk="0" fontAlgn="base" hangingPunct="0">
              <a:spcBef>
                <a:spcPct val="0"/>
              </a:spcBef>
              <a:spcAft>
                <a:spcPct val="0"/>
              </a:spcAft>
              <a:defRPr sz="2000">
                <a:solidFill>
                  <a:schemeClr val="tx1"/>
                </a:solidFill>
                <a:latin typeface="Verdana" panose="020B0604030504040204" pitchFamily="34" charset="0"/>
              </a:defRPr>
            </a:lvl6pPr>
            <a:lvl7pPr marL="2971800" indent="-228600" eaLnBrk="0" fontAlgn="base" hangingPunct="0">
              <a:spcBef>
                <a:spcPct val="0"/>
              </a:spcBef>
              <a:spcAft>
                <a:spcPct val="0"/>
              </a:spcAft>
              <a:defRPr sz="2000">
                <a:solidFill>
                  <a:schemeClr val="tx1"/>
                </a:solidFill>
                <a:latin typeface="Verdana" panose="020B0604030504040204" pitchFamily="34" charset="0"/>
              </a:defRPr>
            </a:lvl7pPr>
            <a:lvl8pPr marL="3429000" indent="-228600" eaLnBrk="0" fontAlgn="base" hangingPunct="0">
              <a:spcBef>
                <a:spcPct val="0"/>
              </a:spcBef>
              <a:spcAft>
                <a:spcPct val="0"/>
              </a:spcAft>
              <a:defRPr sz="2000">
                <a:solidFill>
                  <a:schemeClr val="tx1"/>
                </a:solidFill>
                <a:latin typeface="Verdana" panose="020B0604030504040204" pitchFamily="34" charset="0"/>
              </a:defRPr>
            </a:lvl8pPr>
            <a:lvl9pPr marL="3886200" indent="-228600" eaLnBrk="0" fontAlgn="base" hangingPunct="0">
              <a:spcBef>
                <a:spcPct val="0"/>
              </a:spcBef>
              <a:spcAft>
                <a:spcPct val="0"/>
              </a:spcAft>
              <a:defRPr sz="2000">
                <a:solidFill>
                  <a:schemeClr val="tx1"/>
                </a:solidFill>
                <a:latin typeface="Verdana" panose="020B0604030504040204" pitchFamily="34" charset="0"/>
              </a:defRPr>
            </a:lvl9pPr>
          </a:lstStyle>
          <a:p>
            <a:fld id="{1A0386FA-EEA2-41E8-B572-F9FCD5E0A954}" type="slidenum">
              <a:rPr lang="fr-FR" altLang="fr-FR" sz="1200" smtClean="0">
                <a:latin typeface="Arial" panose="020B0604020202020204" pitchFamily="34" charset="0"/>
              </a:rPr>
              <a:pPr/>
              <a:t>23</a:t>
            </a:fld>
            <a:endParaRPr lang="fr-FR" altLang="fr-FR" sz="1200">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Espace réservé de l'image des diapositives 1"/>
          <p:cNvSpPr>
            <a:spLocks noGrp="1" noRot="1" noChangeAspect="1" noTextEdit="1"/>
          </p:cNvSpPr>
          <p:nvPr>
            <p:ph type="sldImg"/>
          </p:nvPr>
        </p:nvSpPr>
        <p:spPr>
          <a:ln/>
        </p:spPr>
      </p:sp>
      <p:sp>
        <p:nvSpPr>
          <p:cNvPr id="266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66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CEA38C6-F308-49CE-ABD2-F6C8FDA8236A}" type="slidenum">
              <a:rPr lang="fr-FR" altLang="fr-FR" smtClean="0"/>
              <a:pPr>
                <a:spcBef>
                  <a:spcPct val="0"/>
                </a:spcBef>
              </a:pPr>
              <a:t>24</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Espace réservé de l'image des diapositives 1"/>
          <p:cNvSpPr>
            <a:spLocks noGrp="1" noRot="1" noChangeAspect="1" noTextEdit="1"/>
          </p:cNvSpPr>
          <p:nvPr>
            <p:ph type="sldImg"/>
          </p:nvPr>
        </p:nvSpPr>
        <p:spPr>
          <a:ln/>
        </p:spPr>
      </p:sp>
      <p:sp>
        <p:nvSpPr>
          <p:cNvPr id="2867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2867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CBB56DC4-7817-40F2-9FBE-F0485DAF84B0}" type="slidenum">
              <a:rPr lang="fr-FR" altLang="fr-FR" smtClean="0"/>
              <a:pPr>
                <a:spcBef>
                  <a:spcPct val="0"/>
                </a:spcBef>
              </a:pPr>
              <a:t>25</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a:ln/>
        </p:spPr>
      </p:sp>
      <p:sp>
        <p:nvSpPr>
          <p:cNvPr id="38915"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BE" altLang="fr-FR">
                <a:latin typeface="Arial" panose="020B0604020202020204" pitchFamily="34" charset="0"/>
              </a:rPr>
              <a:t>Obligation de se réunir au moins 2 X par an</a:t>
            </a:r>
            <a:endParaRPr lang="fr-FR" altLang="fr-FR">
              <a:latin typeface="Arial" panose="020B0604020202020204" pitchFamily="34" charset="0"/>
            </a:endParaRPr>
          </a:p>
        </p:txBody>
      </p:sp>
      <p:sp>
        <p:nvSpPr>
          <p:cNvPr id="38916"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D8C87E-595D-42C4-9637-D3DB4BF84B98}" type="slidenum">
              <a:rPr lang="fr-FR" altLang="fr-FR" smtClean="0"/>
              <a:pPr>
                <a:spcBef>
                  <a:spcPct val="0"/>
                </a:spcBef>
              </a:pPr>
              <a:t>33</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a:ln/>
        </p:spPr>
      </p:sp>
      <p:sp>
        <p:nvSpPr>
          <p:cNvPr id="43011"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43012"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C92AF6D-22B3-4AAB-846F-8667F01C4D5C}" type="slidenum">
              <a:rPr lang="fr-FR" altLang="fr-FR" smtClean="0"/>
              <a:pPr>
                <a:spcBef>
                  <a:spcPct val="0"/>
                </a:spcBef>
              </a:pPr>
              <a:t>36</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p:cNvSpPr>
            <a:spLocks noGrp="1" noRot="1" noChangeAspect="1" noTextEdit="1"/>
          </p:cNvSpPr>
          <p:nvPr>
            <p:ph type="sldImg"/>
          </p:nvPr>
        </p:nvSpPr>
        <p:spPr>
          <a:ln/>
        </p:spPr>
      </p:sp>
      <p:sp>
        <p:nvSpPr>
          <p:cNvPr id="52227"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latin typeface="Arial" panose="020B0604020202020204" pitchFamily="34" charset="0"/>
            </a:endParaRPr>
          </a:p>
        </p:txBody>
      </p:sp>
      <p:sp>
        <p:nvSpPr>
          <p:cNvPr id="52228"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3767F5-7027-4960-B303-9EB1BA3EE96F}" type="slidenum">
              <a:rPr lang="fr-FR" altLang="fr-FR" smtClean="0"/>
              <a:pPr>
                <a:spcBef>
                  <a:spcPct val="0"/>
                </a:spcBef>
              </a:pPr>
              <a:t>44</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Diapositive de titr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805863" cy="6858000"/>
            <a:chOff x="0" y="0"/>
            <a:chExt cx="5547" cy="4320"/>
          </a:xfrm>
        </p:grpSpPr>
        <p:grpSp>
          <p:nvGrpSpPr>
            <p:cNvPr id="5" name="Group 3"/>
            <p:cNvGrpSpPr>
              <a:grpSpLocks/>
            </p:cNvGrpSpPr>
            <p:nvPr userDrawn="1"/>
          </p:nvGrpSpPr>
          <p:grpSpPr bwMode="auto">
            <a:xfrm rot="-215207">
              <a:off x="3690" y="234"/>
              <a:ext cx="1857" cy="3625"/>
              <a:chOff x="3010" y="778"/>
              <a:chExt cx="1857" cy="3625"/>
            </a:xfrm>
          </p:grpSpPr>
          <p:sp>
            <p:nvSpPr>
              <p:cNvPr id="39" name="Freeform 4"/>
              <p:cNvSpPr>
                <a:spLocks/>
              </p:cNvSpPr>
              <p:nvPr userDrawn="1"/>
            </p:nvSpPr>
            <p:spPr bwMode="ltGray">
              <a:xfrm rot="12185230" flipV="1">
                <a:off x="3526" y="765"/>
                <a:ext cx="1333" cy="1485"/>
              </a:xfrm>
              <a:custGeom>
                <a:avLst/>
                <a:gdLst>
                  <a:gd name="T0" fmla="*/ 81 w 596"/>
                  <a:gd name="T1" fmla="*/ 1840 h 666"/>
                  <a:gd name="T2" fmla="*/ 29 w 596"/>
                  <a:gd name="T3" fmla="*/ 1695 h 666"/>
                  <a:gd name="T4" fmla="*/ 0 w 596"/>
                  <a:gd name="T5" fmla="*/ 1436 h 666"/>
                  <a:gd name="T6" fmla="*/ 20 w 596"/>
                  <a:gd name="T7" fmla="*/ 1104 h 666"/>
                  <a:gd name="T8" fmla="*/ 125 w 596"/>
                  <a:gd name="T9" fmla="*/ 751 h 666"/>
                  <a:gd name="T10" fmla="*/ 344 w 596"/>
                  <a:gd name="T11" fmla="*/ 417 h 666"/>
                  <a:gd name="T12" fmla="*/ 711 w 596"/>
                  <a:gd name="T13" fmla="*/ 154 h 666"/>
                  <a:gd name="T14" fmla="*/ 1235 w 596"/>
                  <a:gd name="T15" fmla="*/ 9 h 666"/>
                  <a:gd name="T16" fmla="*/ 1901 w 596"/>
                  <a:gd name="T17" fmla="*/ 45 h 666"/>
                  <a:gd name="T18" fmla="*/ 2422 w 596"/>
                  <a:gd name="T19" fmla="*/ 339 h 666"/>
                  <a:gd name="T20" fmla="*/ 2771 w 596"/>
                  <a:gd name="T21" fmla="*/ 821 h 666"/>
                  <a:gd name="T22" fmla="*/ 2957 w 596"/>
                  <a:gd name="T23" fmla="*/ 1411 h 666"/>
                  <a:gd name="T24" fmla="*/ 2977 w 596"/>
                  <a:gd name="T25" fmla="*/ 2034 h 666"/>
                  <a:gd name="T26" fmla="*/ 2832 w 596"/>
                  <a:gd name="T27" fmla="*/ 2611 h 666"/>
                  <a:gd name="T28" fmla="*/ 2536 w 596"/>
                  <a:gd name="T29" fmla="*/ 3057 h 666"/>
                  <a:gd name="T30" fmla="*/ 2087 w 596"/>
                  <a:gd name="T31" fmla="*/ 3296 h 666"/>
                  <a:gd name="T32" fmla="*/ 1946 w 596"/>
                  <a:gd name="T33" fmla="*/ 3275 h 666"/>
                  <a:gd name="T34" fmla="*/ 2205 w 596"/>
                  <a:gd name="T35" fmla="*/ 3068 h 666"/>
                  <a:gd name="T36" fmla="*/ 2411 w 596"/>
                  <a:gd name="T37" fmla="*/ 2705 h 666"/>
                  <a:gd name="T38" fmla="*/ 2545 w 596"/>
                  <a:gd name="T39" fmla="*/ 2256 h 666"/>
                  <a:gd name="T40" fmla="*/ 2601 w 596"/>
                  <a:gd name="T41" fmla="*/ 1766 h 666"/>
                  <a:gd name="T42" fmla="*/ 2572 w 596"/>
                  <a:gd name="T43" fmla="*/ 1282 h 666"/>
                  <a:gd name="T44" fmla="*/ 2427 w 596"/>
                  <a:gd name="T45" fmla="*/ 865 h 666"/>
                  <a:gd name="T46" fmla="*/ 2165 w 596"/>
                  <a:gd name="T47" fmla="*/ 557 h 666"/>
                  <a:gd name="T48" fmla="*/ 1707 w 596"/>
                  <a:gd name="T49" fmla="*/ 372 h 666"/>
                  <a:gd name="T50" fmla="*/ 1230 w 596"/>
                  <a:gd name="T51" fmla="*/ 303 h 666"/>
                  <a:gd name="T52" fmla="*/ 870 w 596"/>
                  <a:gd name="T53" fmla="*/ 352 h 666"/>
                  <a:gd name="T54" fmla="*/ 606 w 596"/>
                  <a:gd name="T55" fmla="*/ 502 h 666"/>
                  <a:gd name="T56" fmla="*/ 420 w 596"/>
                  <a:gd name="T57" fmla="*/ 740 h 666"/>
                  <a:gd name="T58" fmla="*/ 284 w 596"/>
                  <a:gd name="T59" fmla="*/ 1023 h 666"/>
                  <a:gd name="T60" fmla="*/ 199 w 596"/>
                  <a:gd name="T61" fmla="*/ 1351 h 666"/>
                  <a:gd name="T62" fmla="*/ 141 w 596"/>
                  <a:gd name="T63" fmla="*/ 1686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0" name="Freeform 5"/>
              <p:cNvSpPr>
                <a:spLocks/>
              </p:cNvSpPr>
              <p:nvPr userDrawn="1"/>
            </p:nvSpPr>
            <p:spPr bwMode="ltGray">
              <a:xfrm rot="12185230" flipV="1">
                <a:off x="4021" y="1786"/>
                <a:ext cx="571" cy="531"/>
              </a:xfrm>
              <a:custGeom>
                <a:avLst/>
                <a:gdLst>
                  <a:gd name="T0" fmla="*/ 0 w 257"/>
                  <a:gd name="T1" fmla="*/ 0 h 237"/>
                  <a:gd name="T2" fmla="*/ 0 w 257"/>
                  <a:gd name="T3" fmla="*/ 125 h 237"/>
                  <a:gd name="T4" fmla="*/ 16 w 257"/>
                  <a:gd name="T5" fmla="*/ 251 h 237"/>
                  <a:gd name="T6" fmla="*/ 29 w 257"/>
                  <a:gd name="T7" fmla="*/ 376 h 237"/>
                  <a:gd name="T8" fmla="*/ 53 w 257"/>
                  <a:gd name="T9" fmla="*/ 493 h 237"/>
                  <a:gd name="T10" fmla="*/ 89 w 257"/>
                  <a:gd name="T11" fmla="*/ 598 h 237"/>
                  <a:gd name="T12" fmla="*/ 133 w 257"/>
                  <a:gd name="T13" fmla="*/ 708 h 237"/>
                  <a:gd name="T14" fmla="*/ 187 w 257"/>
                  <a:gd name="T15" fmla="*/ 809 h 237"/>
                  <a:gd name="T16" fmla="*/ 251 w 257"/>
                  <a:gd name="T17" fmla="*/ 894 h 237"/>
                  <a:gd name="T18" fmla="*/ 331 w 257"/>
                  <a:gd name="T19" fmla="*/ 975 h 237"/>
                  <a:gd name="T20" fmla="*/ 424 w 257"/>
                  <a:gd name="T21" fmla="*/ 1044 h 237"/>
                  <a:gd name="T22" fmla="*/ 524 w 257"/>
                  <a:gd name="T23" fmla="*/ 1100 h 237"/>
                  <a:gd name="T24" fmla="*/ 647 w 257"/>
                  <a:gd name="T25" fmla="*/ 1145 h 237"/>
                  <a:gd name="T26" fmla="*/ 780 w 257"/>
                  <a:gd name="T27" fmla="*/ 1174 h 237"/>
                  <a:gd name="T28" fmla="*/ 929 w 257"/>
                  <a:gd name="T29" fmla="*/ 1190 h 237"/>
                  <a:gd name="T30" fmla="*/ 1086 w 257"/>
                  <a:gd name="T31" fmla="*/ 1185 h 237"/>
                  <a:gd name="T32" fmla="*/ 1269 w 257"/>
                  <a:gd name="T33" fmla="*/ 1165 h 237"/>
                  <a:gd name="T34" fmla="*/ 1106 w 257"/>
                  <a:gd name="T35" fmla="*/ 1140 h 237"/>
                  <a:gd name="T36" fmla="*/ 962 w 257"/>
                  <a:gd name="T37" fmla="*/ 1105 h 237"/>
                  <a:gd name="T38" fmla="*/ 840 w 257"/>
                  <a:gd name="T39" fmla="*/ 1064 h 237"/>
                  <a:gd name="T40" fmla="*/ 731 w 257"/>
                  <a:gd name="T41" fmla="*/ 1024 h 237"/>
                  <a:gd name="T42" fmla="*/ 631 w 257"/>
                  <a:gd name="T43" fmla="*/ 968 h 237"/>
                  <a:gd name="T44" fmla="*/ 553 w 257"/>
                  <a:gd name="T45" fmla="*/ 914 h 237"/>
                  <a:gd name="T46" fmla="*/ 480 w 257"/>
                  <a:gd name="T47" fmla="*/ 849 h 237"/>
                  <a:gd name="T48" fmla="*/ 415 w 257"/>
                  <a:gd name="T49" fmla="*/ 777 h 237"/>
                  <a:gd name="T50" fmla="*/ 355 w 257"/>
                  <a:gd name="T51" fmla="*/ 708 h 237"/>
                  <a:gd name="T52" fmla="*/ 302 w 257"/>
                  <a:gd name="T53" fmla="*/ 627 h 237"/>
                  <a:gd name="T54" fmla="*/ 258 w 257"/>
                  <a:gd name="T55" fmla="*/ 538 h 237"/>
                  <a:gd name="T56" fmla="*/ 213 w 257"/>
                  <a:gd name="T57" fmla="*/ 441 h 237"/>
                  <a:gd name="T58" fmla="*/ 162 w 257"/>
                  <a:gd name="T59" fmla="*/ 347 h 237"/>
                  <a:gd name="T60" fmla="*/ 113 w 257"/>
                  <a:gd name="T61" fmla="*/ 235 h 237"/>
                  <a:gd name="T62" fmla="*/ 60 w 257"/>
                  <a:gd name="T63" fmla="*/ 121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1" name="Freeform 6"/>
              <p:cNvSpPr>
                <a:spLocks/>
              </p:cNvSpPr>
              <p:nvPr userDrawn="1"/>
            </p:nvSpPr>
            <p:spPr bwMode="ltGray">
              <a:xfrm rot="12185230" flipV="1">
                <a:off x="3631" y="2153"/>
                <a:ext cx="277" cy="249"/>
              </a:xfrm>
              <a:custGeom>
                <a:avLst/>
                <a:gdLst>
                  <a:gd name="T0" fmla="*/ 384 w 124"/>
                  <a:gd name="T1" fmla="*/ 0 h 110"/>
                  <a:gd name="T2" fmla="*/ 619 w 124"/>
                  <a:gd name="T3" fmla="*/ 552 h 110"/>
                  <a:gd name="T4" fmla="*/ 599 w 124"/>
                  <a:gd name="T5" fmla="*/ 548 h 110"/>
                  <a:gd name="T6" fmla="*/ 534 w 124"/>
                  <a:gd name="T7" fmla="*/ 539 h 110"/>
                  <a:gd name="T8" fmla="*/ 445 w 124"/>
                  <a:gd name="T9" fmla="*/ 518 h 110"/>
                  <a:gd name="T10" fmla="*/ 340 w 124"/>
                  <a:gd name="T11" fmla="*/ 507 h 110"/>
                  <a:gd name="T12" fmla="*/ 226 w 124"/>
                  <a:gd name="T13" fmla="*/ 498 h 110"/>
                  <a:gd name="T14" fmla="*/ 125 w 124"/>
                  <a:gd name="T15" fmla="*/ 503 h 110"/>
                  <a:gd name="T16" fmla="*/ 45 w 124"/>
                  <a:gd name="T17" fmla="*/ 523 h 110"/>
                  <a:gd name="T18" fmla="*/ 0 w 124"/>
                  <a:gd name="T19" fmla="*/ 564 h 110"/>
                  <a:gd name="T20" fmla="*/ 20 w 124"/>
                  <a:gd name="T21" fmla="*/ 503 h 110"/>
                  <a:gd name="T22" fmla="*/ 40 w 124"/>
                  <a:gd name="T23" fmla="*/ 455 h 110"/>
                  <a:gd name="T24" fmla="*/ 80 w 124"/>
                  <a:gd name="T25" fmla="*/ 421 h 110"/>
                  <a:gd name="T26" fmla="*/ 125 w 124"/>
                  <a:gd name="T27" fmla="*/ 389 h 110"/>
                  <a:gd name="T28" fmla="*/ 179 w 124"/>
                  <a:gd name="T29" fmla="*/ 369 h 110"/>
                  <a:gd name="T30" fmla="*/ 235 w 124"/>
                  <a:gd name="T31" fmla="*/ 364 h 110"/>
                  <a:gd name="T32" fmla="*/ 295 w 124"/>
                  <a:gd name="T33" fmla="*/ 364 h 110"/>
                  <a:gd name="T34" fmla="*/ 360 w 124"/>
                  <a:gd name="T35" fmla="*/ 380 h 110"/>
                  <a:gd name="T36" fmla="*/ 364 w 124"/>
                  <a:gd name="T37" fmla="*/ 364 h 110"/>
                  <a:gd name="T38" fmla="*/ 348 w 124"/>
                  <a:gd name="T39" fmla="*/ 287 h 110"/>
                  <a:gd name="T40" fmla="*/ 335 w 124"/>
                  <a:gd name="T41" fmla="*/ 195 h 110"/>
                  <a:gd name="T42" fmla="*/ 324 w 124"/>
                  <a:gd name="T43" fmla="*/ 154 h 110"/>
                  <a:gd name="T44" fmla="*/ 315 w 124"/>
                  <a:gd name="T45" fmla="*/ 154 h 110"/>
                  <a:gd name="T46" fmla="*/ 304 w 124"/>
                  <a:gd name="T47" fmla="*/ 149 h 110"/>
                  <a:gd name="T48" fmla="*/ 295 w 124"/>
                  <a:gd name="T49" fmla="*/ 134 h 110"/>
                  <a:gd name="T50" fmla="*/ 284 w 124"/>
                  <a:gd name="T51" fmla="*/ 118 h 110"/>
                  <a:gd name="T52" fmla="*/ 284 w 124"/>
                  <a:gd name="T53" fmla="*/ 97 h 110"/>
                  <a:gd name="T54" fmla="*/ 295 w 124"/>
                  <a:gd name="T55" fmla="*/ 72 h 110"/>
                  <a:gd name="T56" fmla="*/ 328 w 124"/>
                  <a:gd name="T57" fmla="*/ 41 h 110"/>
                  <a:gd name="T58" fmla="*/ 384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2" name="Freeform 7"/>
              <p:cNvSpPr>
                <a:spLocks/>
              </p:cNvSpPr>
              <p:nvPr userDrawn="1"/>
            </p:nvSpPr>
            <p:spPr bwMode="ltGray">
              <a:xfrm rot="12185230" flipV="1">
                <a:off x="3972" y="962"/>
                <a:ext cx="245" cy="347"/>
              </a:xfrm>
              <a:custGeom>
                <a:avLst/>
                <a:gdLst>
                  <a:gd name="T0" fmla="*/ 0 w 109"/>
                  <a:gd name="T1" fmla="*/ 0 h 156"/>
                  <a:gd name="T2" fmla="*/ 25 w 109"/>
                  <a:gd name="T3" fmla="*/ 4 h 156"/>
                  <a:gd name="T4" fmla="*/ 90 w 109"/>
                  <a:gd name="T5" fmla="*/ 24 h 156"/>
                  <a:gd name="T6" fmla="*/ 187 w 109"/>
                  <a:gd name="T7" fmla="*/ 60 h 156"/>
                  <a:gd name="T8" fmla="*/ 292 w 109"/>
                  <a:gd name="T9" fmla="*/ 118 h 156"/>
                  <a:gd name="T10" fmla="*/ 393 w 109"/>
                  <a:gd name="T11" fmla="*/ 218 h 156"/>
                  <a:gd name="T12" fmla="*/ 486 w 109"/>
                  <a:gd name="T13" fmla="*/ 351 h 156"/>
                  <a:gd name="T14" fmla="*/ 542 w 109"/>
                  <a:gd name="T15" fmla="*/ 534 h 156"/>
                  <a:gd name="T16" fmla="*/ 551 w 109"/>
                  <a:gd name="T17" fmla="*/ 772 h 156"/>
                  <a:gd name="T18" fmla="*/ 530 w 109"/>
                  <a:gd name="T19" fmla="*/ 772 h 156"/>
                  <a:gd name="T20" fmla="*/ 501 w 109"/>
                  <a:gd name="T21" fmla="*/ 772 h 156"/>
                  <a:gd name="T22" fmla="*/ 470 w 109"/>
                  <a:gd name="T23" fmla="*/ 772 h 156"/>
                  <a:gd name="T24" fmla="*/ 441 w 109"/>
                  <a:gd name="T25" fmla="*/ 763 h 156"/>
                  <a:gd name="T26" fmla="*/ 409 w 109"/>
                  <a:gd name="T27" fmla="*/ 756 h 156"/>
                  <a:gd name="T28" fmla="*/ 373 w 109"/>
                  <a:gd name="T29" fmla="*/ 743 h 156"/>
                  <a:gd name="T30" fmla="*/ 333 w 109"/>
                  <a:gd name="T31" fmla="*/ 718 h 156"/>
                  <a:gd name="T32" fmla="*/ 292 w 109"/>
                  <a:gd name="T33" fmla="*/ 687 h 156"/>
                  <a:gd name="T34" fmla="*/ 267 w 109"/>
                  <a:gd name="T35" fmla="*/ 623 h 156"/>
                  <a:gd name="T36" fmla="*/ 267 w 109"/>
                  <a:gd name="T37" fmla="*/ 549 h 156"/>
                  <a:gd name="T38" fmla="*/ 283 w 109"/>
                  <a:gd name="T39" fmla="*/ 476 h 156"/>
                  <a:gd name="T40" fmla="*/ 299 w 109"/>
                  <a:gd name="T41" fmla="*/ 396 h 156"/>
                  <a:gd name="T42" fmla="*/ 283 w 109"/>
                  <a:gd name="T43" fmla="*/ 307 h 156"/>
                  <a:gd name="T44" fmla="*/ 243 w 109"/>
                  <a:gd name="T45" fmla="*/ 214 h 156"/>
                  <a:gd name="T46" fmla="*/ 157 w 109"/>
                  <a:gd name="T47" fmla="*/ 113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3" name="Freeform 8"/>
              <p:cNvSpPr>
                <a:spLocks/>
              </p:cNvSpPr>
              <p:nvPr userDrawn="1"/>
            </p:nvSpPr>
            <p:spPr bwMode="ltGray">
              <a:xfrm rot="12185230" flipV="1">
                <a:off x="3838" y="2196"/>
                <a:ext cx="103" cy="209"/>
              </a:xfrm>
              <a:custGeom>
                <a:avLst/>
                <a:gdLst>
                  <a:gd name="T0" fmla="*/ 155 w 46"/>
                  <a:gd name="T1" fmla="*/ 0 h 94"/>
                  <a:gd name="T2" fmla="*/ 101 w 46"/>
                  <a:gd name="T3" fmla="*/ 187 h 94"/>
                  <a:gd name="T4" fmla="*/ 76 w 46"/>
                  <a:gd name="T5" fmla="*/ 307 h 94"/>
                  <a:gd name="T6" fmla="*/ 56 w 46"/>
                  <a:gd name="T7" fmla="*/ 391 h 94"/>
                  <a:gd name="T8" fmla="*/ 0 w 46"/>
                  <a:gd name="T9" fmla="*/ 465 h 94"/>
                  <a:gd name="T10" fmla="*/ 60 w 46"/>
                  <a:gd name="T11" fmla="*/ 436 h 94"/>
                  <a:gd name="T12" fmla="*/ 116 w 46"/>
                  <a:gd name="T13" fmla="*/ 396 h 94"/>
                  <a:gd name="T14" fmla="*/ 161 w 46"/>
                  <a:gd name="T15" fmla="*/ 340 h 94"/>
                  <a:gd name="T16" fmla="*/ 202 w 46"/>
                  <a:gd name="T17" fmla="*/ 282 h 94"/>
                  <a:gd name="T18" fmla="*/ 226 w 46"/>
                  <a:gd name="T19" fmla="*/ 218 h 94"/>
                  <a:gd name="T20" fmla="*/ 231 w 46"/>
                  <a:gd name="T21" fmla="*/ 149 h 94"/>
                  <a:gd name="T22" fmla="*/ 210 w 46"/>
                  <a:gd name="T23" fmla="*/ 73 h 94"/>
                  <a:gd name="T24" fmla="*/ 155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4" name="Freeform 9"/>
              <p:cNvSpPr>
                <a:spLocks/>
              </p:cNvSpPr>
              <p:nvPr userDrawn="1"/>
            </p:nvSpPr>
            <p:spPr bwMode="ltGray">
              <a:xfrm rot="12185230" flipV="1">
                <a:off x="3887" y="1311"/>
                <a:ext cx="120" cy="90"/>
              </a:xfrm>
              <a:custGeom>
                <a:avLst/>
                <a:gdLst>
                  <a:gd name="T0" fmla="*/ 0 w 54"/>
                  <a:gd name="T1" fmla="*/ 0 h 40"/>
                  <a:gd name="T2" fmla="*/ 4 w 54"/>
                  <a:gd name="T3" fmla="*/ 5 h 40"/>
                  <a:gd name="T4" fmla="*/ 29 w 54"/>
                  <a:gd name="T5" fmla="*/ 16 h 40"/>
                  <a:gd name="T6" fmla="*/ 64 w 54"/>
                  <a:gd name="T7" fmla="*/ 41 h 40"/>
                  <a:gd name="T8" fmla="*/ 104 w 54"/>
                  <a:gd name="T9" fmla="*/ 61 h 40"/>
                  <a:gd name="T10" fmla="*/ 142 w 54"/>
                  <a:gd name="T11" fmla="*/ 77 h 40"/>
                  <a:gd name="T12" fmla="*/ 187 w 54"/>
                  <a:gd name="T13" fmla="*/ 86 h 40"/>
                  <a:gd name="T14" fmla="*/ 227 w 54"/>
                  <a:gd name="T15" fmla="*/ 92 h 40"/>
                  <a:gd name="T16" fmla="*/ 267 w 54"/>
                  <a:gd name="T17" fmla="*/ 81 h 40"/>
                  <a:gd name="T18" fmla="*/ 262 w 54"/>
                  <a:gd name="T19" fmla="*/ 126 h 40"/>
                  <a:gd name="T20" fmla="*/ 247 w 54"/>
                  <a:gd name="T21" fmla="*/ 167 h 40"/>
                  <a:gd name="T22" fmla="*/ 218 w 54"/>
                  <a:gd name="T23" fmla="*/ 194 h 40"/>
                  <a:gd name="T24" fmla="*/ 182 w 54"/>
                  <a:gd name="T25" fmla="*/ 203 h 40"/>
                  <a:gd name="T26" fmla="*/ 138 w 54"/>
                  <a:gd name="T27" fmla="*/ 198 h 40"/>
                  <a:gd name="T28" fmla="*/ 93 w 54"/>
                  <a:gd name="T29" fmla="*/ 162 h 40"/>
                  <a:gd name="T30" fmla="*/ 49 w 54"/>
                  <a:gd name="T31" fmla="*/ 101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45" name="Freeform 10"/>
              <p:cNvSpPr>
                <a:spLocks/>
              </p:cNvSpPr>
              <p:nvPr userDrawn="1"/>
            </p:nvSpPr>
            <p:spPr bwMode="ltGray">
              <a:xfrm rot="12185230" flipV="1">
                <a:off x="3010" y="2344"/>
                <a:ext cx="330" cy="2059"/>
              </a:xfrm>
              <a:custGeom>
                <a:avLst/>
                <a:gdLst>
                  <a:gd name="T0" fmla="*/ 0 w 149"/>
                  <a:gd name="T1" fmla="*/ 0 h 704"/>
                  <a:gd name="T2" fmla="*/ 29 w 149"/>
                  <a:gd name="T3" fmla="*/ 53 h 704"/>
                  <a:gd name="T4" fmla="*/ 78 w 149"/>
                  <a:gd name="T5" fmla="*/ 120 h 704"/>
                  <a:gd name="T6" fmla="*/ 137 w 149"/>
                  <a:gd name="T7" fmla="*/ 205 h 704"/>
                  <a:gd name="T8" fmla="*/ 202 w 149"/>
                  <a:gd name="T9" fmla="*/ 316 h 704"/>
                  <a:gd name="T10" fmla="*/ 283 w 149"/>
                  <a:gd name="T11" fmla="*/ 453 h 704"/>
                  <a:gd name="T12" fmla="*/ 359 w 149"/>
                  <a:gd name="T13" fmla="*/ 600 h 704"/>
                  <a:gd name="T14" fmla="*/ 432 w 149"/>
                  <a:gd name="T15" fmla="*/ 769 h 704"/>
                  <a:gd name="T16" fmla="*/ 489 w 149"/>
                  <a:gd name="T17" fmla="*/ 965 h 704"/>
                  <a:gd name="T18" fmla="*/ 549 w 149"/>
                  <a:gd name="T19" fmla="*/ 1173 h 704"/>
                  <a:gd name="T20" fmla="*/ 589 w 149"/>
                  <a:gd name="T21" fmla="*/ 1413 h 704"/>
                  <a:gd name="T22" fmla="*/ 609 w 149"/>
                  <a:gd name="T23" fmla="*/ 1676 h 704"/>
                  <a:gd name="T24" fmla="*/ 618 w 149"/>
                  <a:gd name="T25" fmla="*/ 1951 h 704"/>
                  <a:gd name="T26" fmla="*/ 589 w 149"/>
                  <a:gd name="T27" fmla="*/ 2258 h 704"/>
                  <a:gd name="T28" fmla="*/ 534 w 149"/>
                  <a:gd name="T29" fmla="*/ 2583 h 704"/>
                  <a:gd name="T30" fmla="*/ 452 w 149"/>
                  <a:gd name="T31" fmla="*/ 2925 h 704"/>
                  <a:gd name="T32" fmla="*/ 328 w 149"/>
                  <a:gd name="T33" fmla="*/ 3302 h 704"/>
                  <a:gd name="T34" fmla="*/ 190 w 149"/>
                  <a:gd name="T35" fmla="*/ 3729 h 704"/>
                  <a:gd name="T36" fmla="*/ 104 w 149"/>
                  <a:gd name="T37" fmla="*/ 4124 h 704"/>
                  <a:gd name="T38" fmla="*/ 49 w 149"/>
                  <a:gd name="T39" fmla="*/ 4489 h 704"/>
                  <a:gd name="T40" fmla="*/ 29 w 149"/>
                  <a:gd name="T41" fmla="*/ 4840 h 704"/>
                  <a:gd name="T42" fmla="*/ 29 w 149"/>
                  <a:gd name="T43" fmla="*/ 5174 h 704"/>
                  <a:gd name="T44" fmla="*/ 40 w 149"/>
                  <a:gd name="T45" fmla="*/ 5484 h 704"/>
                  <a:gd name="T46" fmla="*/ 60 w 149"/>
                  <a:gd name="T47" fmla="*/ 5756 h 704"/>
                  <a:gd name="T48" fmla="*/ 69 w 149"/>
                  <a:gd name="T49" fmla="*/ 6022 h 704"/>
                  <a:gd name="T50" fmla="*/ 202 w 149"/>
                  <a:gd name="T51" fmla="*/ 5885 h 704"/>
                  <a:gd name="T52" fmla="*/ 190 w 149"/>
                  <a:gd name="T53" fmla="*/ 5817 h 704"/>
                  <a:gd name="T54" fmla="*/ 177 w 149"/>
                  <a:gd name="T55" fmla="*/ 5621 h 704"/>
                  <a:gd name="T56" fmla="*/ 162 w 149"/>
                  <a:gd name="T57" fmla="*/ 5320 h 704"/>
                  <a:gd name="T58" fmla="*/ 173 w 149"/>
                  <a:gd name="T59" fmla="*/ 4919 h 704"/>
                  <a:gd name="T60" fmla="*/ 202 w 149"/>
                  <a:gd name="T61" fmla="*/ 4440 h 704"/>
                  <a:gd name="T62" fmla="*/ 283 w 149"/>
                  <a:gd name="T63" fmla="*/ 3893 h 704"/>
                  <a:gd name="T64" fmla="*/ 421 w 149"/>
                  <a:gd name="T65" fmla="*/ 3302 h 704"/>
                  <a:gd name="T66" fmla="*/ 633 w 149"/>
                  <a:gd name="T67" fmla="*/ 2676 h 704"/>
                  <a:gd name="T68" fmla="*/ 702 w 149"/>
                  <a:gd name="T69" fmla="*/ 2387 h 704"/>
                  <a:gd name="T70" fmla="*/ 731 w 149"/>
                  <a:gd name="T71" fmla="*/ 2009 h 704"/>
                  <a:gd name="T72" fmla="*/ 707 w 149"/>
                  <a:gd name="T73" fmla="*/ 1573 h 704"/>
                  <a:gd name="T74" fmla="*/ 642 w 149"/>
                  <a:gd name="T75" fmla="*/ 1146 h 704"/>
                  <a:gd name="T76" fmla="*/ 534 w 149"/>
                  <a:gd name="T77" fmla="*/ 728 h 704"/>
                  <a:gd name="T78" fmla="*/ 396 w 149"/>
                  <a:gd name="T79" fmla="*/ 377 h 704"/>
                  <a:gd name="T80" fmla="*/ 215 w 149"/>
                  <a:gd name="T81" fmla="*/ 12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6" name="Freeform 11"/>
            <p:cNvSpPr>
              <a:spLocks/>
            </p:cNvSpPr>
            <p:nvPr userDrawn="1"/>
          </p:nvSpPr>
          <p:spPr bwMode="ltGray">
            <a:xfrm rot="373331" flipH="1">
              <a:off x="22" y="1957"/>
              <a:ext cx="323" cy="649"/>
            </a:xfrm>
            <a:custGeom>
              <a:avLst/>
              <a:gdLst>
                <a:gd name="T0" fmla="*/ 598 w 128"/>
                <a:gd name="T1" fmla="*/ 0 h 217"/>
                <a:gd name="T2" fmla="*/ 669 w 128"/>
                <a:gd name="T3" fmla="*/ 81 h 217"/>
                <a:gd name="T4" fmla="*/ 732 w 128"/>
                <a:gd name="T5" fmla="*/ 242 h 217"/>
                <a:gd name="T6" fmla="*/ 782 w 128"/>
                <a:gd name="T7" fmla="*/ 449 h 217"/>
                <a:gd name="T8" fmla="*/ 815 w 128"/>
                <a:gd name="T9" fmla="*/ 697 h 217"/>
                <a:gd name="T10" fmla="*/ 808 w 128"/>
                <a:gd name="T11" fmla="*/ 993 h 217"/>
                <a:gd name="T12" fmla="*/ 739 w 128"/>
                <a:gd name="T13" fmla="*/ 1298 h 217"/>
                <a:gd name="T14" fmla="*/ 598 w 128"/>
                <a:gd name="T15" fmla="*/ 1618 h 217"/>
                <a:gd name="T16" fmla="*/ 381 w 128"/>
                <a:gd name="T17" fmla="*/ 1941 h 217"/>
                <a:gd name="T18" fmla="*/ 313 w 128"/>
                <a:gd name="T19" fmla="*/ 1905 h 217"/>
                <a:gd name="T20" fmla="*/ 242 w 128"/>
                <a:gd name="T21" fmla="*/ 1878 h 217"/>
                <a:gd name="T22" fmla="*/ 167 w 128"/>
                <a:gd name="T23" fmla="*/ 1833 h 217"/>
                <a:gd name="T24" fmla="*/ 101 w 128"/>
                <a:gd name="T25" fmla="*/ 1797 h 217"/>
                <a:gd name="T26" fmla="*/ 50 w 128"/>
                <a:gd name="T27" fmla="*/ 1753 h 217"/>
                <a:gd name="T28" fmla="*/ 13 w 128"/>
                <a:gd name="T29" fmla="*/ 1699 h 217"/>
                <a:gd name="T30" fmla="*/ 0 w 128"/>
                <a:gd name="T31" fmla="*/ 1636 h 217"/>
                <a:gd name="T32" fmla="*/ 8 w 128"/>
                <a:gd name="T33" fmla="*/ 1591 h 217"/>
                <a:gd name="T34" fmla="*/ 83 w 128"/>
                <a:gd name="T35" fmla="*/ 1528 h 217"/>
                <a:gd name="T36" fmla="*/ 184 w 128"/>
                <a:gd name="T37" fmla="*/ 1442 h 217"/>
                <a:gd name="T38" fmla="*/ 293 w 128"/>
                <a:gd name="T39" fmla="*/ 1343 h 217"/>
                <a:gd name="T40" fmla="*/ 401 w 128"/>
                <a:gd name="T41" fmla="*/ 1199 h 217"/>
                <a:gd name="T42" fmla="*/ 502 w 128"/>
                <a:gd name="T43" fmla="*/ 1002 h 217"/>
                <a:gd name="T44" fmla="*/ 580 w 128"/>
                <a:gd name="T45" fmla="*/ 742 h 217"/>
                <a:gd name="T46" fmla="*/ 618 w 128"/>
                <a:gd name="T47" fmla="*/ 413 h 217"/>
                <a:gd name="T48" fmla="*/ 59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7" name="Freeform 12"/>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8" name="Freeform 13"/>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9" name="Freeform 14"/>
            <p:cNvSpPr>
              <a:spLocks/>
            </p:cNvSpPr>
            <p:nvPr userDrawn="1"/>
          </p:nvSpPr>
          <p:spPr bwMode="ltGray">
            <a:xfrm rot="373331" flipH="1">
              <a:off x="898" y="2855"/>
              <a:ext cx="354" cy="464"/>
            </a:xfrm>
            <a:custGeom>
              <a:avLst/>
              <a:gdLst>
                <a:gd name="T0" fmla="*/ 687 w 117"/>
                <a:gd name="T1" fmla="*/ 0 h 132"/>
                <a:gd name="T2" fmla="*/ 0 w 117"/>
                <a:gd name="T3" fmla="*/ 309 h 132"/>
                <a:gd name="T4" fmla="*/ 27 w 117"/>
                <a:gd name="T5" fmla="*/ 320 h 132"/>
                <a:gd name="T6" fmla="*/ 127 w 117"/>
                <a:gd name="T7" fmla="*/ 359 h 132"/>
                <a:gd name="T8" fmla="*/ 266 w 117"/>
                <a:gd name="T9" fmla="*/ 446 h 132"/>
                <a:gd name="T10" fmla="*/ 421 w 117"/>
                <a:gd name="T11" fmla="*/ 580 h 132"/>
                <a:gd name="T12" fmla="*/ 605 w 117"/>
                <a:gd name="T13" fmla="*/ 766 h 132"/>
                <a:gd name="T14" fmla="*/ 769 w 117"/>
                <a:gd name="T15" fmla="*/ 988 h 132"/>
                <a:gd name="T16" fmla="*/ 935 w 117"/>
                <a:gd name="T17" fmla="*/ 1272 h 132"/>
                <a:gd name="T18" fmla="*/ 1062 w 117"/>
                <a:gd name="T19" fmla="*/ 1631 h 132"/>
                <a:gd name="T20" fmla="*/ 1071 w 117"/>
                <a:gd name="T21" fmla="*/ 1483 h 132"/>
                <a:gd name="T22" fmla="*/ 1053 w 117"/>
                <a:gd name="T23" fmla="*/ 1322 h 132"/>
                <a:gd name="T24" fmla="*/ 989 w 117"/>
                <a:gd name="T25" fmla="*/ 1111 h 132"/>
                <a:gd name="T26" fmla="*/ 908 w 117"/>
                <a:gd name="T27" fmla="*/ 914 h 132"/>
                <a:gd name="T28" fmla="*/ 814 w 117"/>
                <a:gd name="T29" fmla="*/ 717 h 132"/>
                <a:gd name="T30" fmla="*/ 714 w 117"/>
                <a:gd name="T31" fmla="*/ 555 h 132"/>
                <a:gd name="T32" fmla="*/ 614 w 117"/>
                <a:gd name="T33" fmla="*/ 446 h 132"/>
                <a:gd name="T34" fmla="*/ 529 w 117"/>
                <a:gd name="T35" fmla="*/ 394 h 132"/>
                <a:gd name="T36" fmla="*/ 632 w 117"/>
                <a:gd name="T37" fmla="*/ 359 h 132"/>
                <a:gd name="T38" fmla="*/ 723 w 117"/>
                <a:gd name="T39" fmla="*/ 344 h 132"/>
                <a:gd name="T40" fmla="*/ 814 w 117"/>
                <a:gd name="T41" fmla="*/ 320 h 132"/>
                <a:gd name="T42" fmla="*/ 899 w 117"/>
                <a:gd name="T43" fmla="*/ 309 h 132"/>
                <a:gd name="T44" fmla="*/ 962 w 117"/>
                <a:gd name="T45" fmla="*/ 295 h 132"/>
                <a:gd name="T46" fmla="*/ 998 w 117"/>
                <a:gd name="T47" fmla="*/ 271 h 132"/>
                <a:gd name="T48" fmla="*/ 1035 w 117"/>
                <a:gd name="T49" fmla="*/ 260 h 132"/>
                <a:gd name="T50" fmla="*/ 1044 w 117"/>
                <a:gd name="T51" fmla="*/ 260 h 132"/>
                <a:gd name="T52" fmla="*/ 687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 name="Freeform 15"/>
            <p:cNvSpPr>
              <a:spLocks/>
            </p:cNvSpPr>
            <p:nvPr userDrawn="1"/>
          </p:nvSpPr>
          <p:spPr bwMode="ltGray">
            <a:xfrm rot="373331" flipH="1">
              <a:off x="799" y="2979"/>
              <a:ext cx="87" cy="274"/>
            </a:xfrm>
            <a:custGeom>
              <a:avLst/>
              <a:gdLst>
                <a:gd name="T0" fmla="*/ 261 w 29"/>
                <a:gd name="T1" fmla="*/ 0 h 77"/>
                <a:gd name="T2" fmla="*/ 207 w 29"/>
                <a:gd name="T3" fmla="*/ 0 h 77"/>
                <a:gd name="T4" fmla="*/ 144 w 29"/>
                <a:gd name="T5" fmla="*/ 50 h 77"/>
                <a:gd name="T6" fmla="*/ 81 w 29"/>
                <a:gd name="T7" fmla="*/ 114 h 77"/>
                <a:gd name="T8" fmla="*/ 36 w 29"/>
                <a:gd name="T9" fmla="*/ 242 h 77"/>
                <a:gd name="T10" fmla="*/ 9 w 29"/>
                <a:gd name="T11" fmla="*/ 381 h 77"/>
                <a:gd name="T12" fmla="*/ 0 w 29"/>
                <a:gd name="T13" fmla="*/ 559 h 77"/>
                <a:gd name="T14" fmla="*/ 27 w 29"/>
                <a:gd name="T15" fmla="*/ 762 h 77"/>
                <a:gd name="T16" fmla="*/ 99 w 29"/>
                <a:gd name="T17" fmla="*/ 975 h 77"/>
                <a:gd name="T18" fmla="*/ 135 w 29"/>
                <a:gd name="T19" fmla="*/ 673 h 77"/>
                <a:gd name="T20" fmla="*/ 171 w 29"/>
                <a:gd name="T21" fmla="*/ 470 h 77"/>
                <a:gd name="T22" fmla="*/ 207 w 29"/>
                <a:gd name="T23" fmla="*/ 278 h 77"/>
                <a:gd name="T24" fmla="*/ 26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1" name="Freeform 16"/>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nvGrpSpPr>
            <p:cNvPr id="12" name="Group 17"/>
            <p:cNvGrpSpPr>
              <a:grpSpLocks/>
            </p:cNvGrpSpPr>
            <p:nvPr userDrawn="1"/>
          </p:nvGrpSpPr>
          <p:grpSpPr bwMode="auto">
            <a:xfrm rot="3220060">
              <a:off x="2631" y="754"/>
              <a:ext cx="569" cy="637"/>
              <a:chOff x="1727" y="866"/>
              <a:chExt cx="129" cy="157"/>
            </a:xfrm>
          </p:grpSpPr>
          <p:sp>
            <p:nvSpPr>
              <p:cNvPr id="36" name="Freeform 1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7" name="Freeform 1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8" name="Freeform 2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3" name="Group 21"/>
            <p:cNvGrpSpPr>
              <a:grpSpLocks/>
            </p:cNvGrpSpPr>
            <p:nvPr userDrawn="1"/>
          </p:nvGrpSpPr>
          <p:grpSpPr bwMode="auto">
            <a:xfrm rot="-6691250">
              <a:off x="3637" y="132"/>
              <a:ext cx="356" cy="607"/>
              <a:chOff x="1727" y="866"/>
              <a:chExt cx="129" cy="157"/>
            </a:xfrm>
          </p:grpSpPr>
          <p:sp>
            <p:nvSpPr>
              <p:cNvPr id="33" name="Freeform 22"/>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4" name="Freeform 23"/>
              <p:cNvSpPr>
                <a:spLocks/>
              </p:cNvSpPr>
              <p:nvPr userDrawn="1"/>
            </p:nvSpPr>
            <p:spPr bwMode="ltGray">
              <a:xfrm>
                <a:off x="1788"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5" name="Freeform 24"/>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4" name="Group 25"/>
            <p:cNvGrpSpPr>
              <a:grpSpLocks/>
            </p:cNvGrpSpPr>
            <p:nvPr userDrawn="1"/>
          </p:nvGrpSpPr>
          <p:grpSpPr bwMode="auto">
            <a:xfrm rot="8524840">
              <a:off x="668" y="3321"/>
              <a:ext cx="501" cy="502"/>
              <a:chOff x="1727" y="866"/>
              <a:chExt cx="129" cy="157"/>
            </a:xfrm>
          </p:grpSpPr>
          <p:sp>
            <p:nvSpPr>
              <p:cNvPr id="30" name="Freeform 26"/>
              <p:cNvSpPr>
                <a:spLocks/>
              </p:cNvSpPr>
              <p:nvPr userDrawn="1"/>
            </p:nvSpPr>
            <p:spPr bwMode="ltGray">
              <a:xfrm>
                <a:off x="1727" y="868"/>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1" name="Freeform 27"/>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32" name="Freeform 28"/>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5" name="Group 29"/>
            <p:cNvGrpSpPr>
              <a:grpSpLocks/>
            </p:cNvGrpSpPr>
            <p:nvPr userDrawn="1"/>
          </p:nvGrpSpPr>
          <p:grpSpPr bwMode="auto">
            <a:xfrm rot="4106450" flipH="1">
              <a:off x="393" y="262"/>
              <a:ext cx="709" cy="892"/>
              <a:chOff x="1727" y="866"/>
              <a:chExt cx="129" cy="157"/>
            </a:xfrm>
          </p:grpSpPr>
          <p:sp>
            <p:nvSpPr>
              <p:cNvPr id="27" name="Freeform 30"/>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8" name="Freeform 31"/>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9" name="Freeform 3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6" name="Group 33"/>
            <p:cNvGrpSpPr>
              <a:grpSpLocks/>
            </p:cNvGrpSpPr>
            <p:nvPr userDrawn="1"/>
          </p:nvGrpSpPr>
          <p:grpSpPr bwMode="auto">
            <a:xfrm rot="10015322" flipH="1">
              <a:off x="4625" y="2382"/>
              <a:ext cx="709" cy="892"/>
              <a:chOff x="1727" y="866"/>
              <a:chExt cx="129" cy="157"/>
            </a:xfrm>
          </p:grpSpPr>
          <p:sp>
            <p:nvSpPr>
              <p:cNvPr id="24" name="Freeform 3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5" name="Freeform 3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6" name="Freeform 3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17" name="Freeform 37"/>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8" name="Freeform 38"/>
            <p:cNvSpPr>
              <a:spLocks/>
            </p:cNvSpPr>
            <p:nvPr userDrawn="1"/>
          </p:nvSpPr>
          <p:spPr bwMode="ltGray">
            <a:xfrm rot="9832527" flipV="1">
              <a:off x="2158" y="102"/>
              <a:ext cx="681" cy="593"/>
            </a:xfrm>
            <a:custGeom>
              <a:avLst/>
              <a:gdLst>
                <a:gd name="T0" fmla="*/ 0 w 257"/>
                <a:gd name="T1" fmla="*/ 0 h 237"/>
                <a:gd name="T2" fmla="*/ 0 w 257"/>
                <a:gd name="T3" fmla="*/ 158 h 237"/>
                <a:gd name="T4" fmla="*/ 21 w 257"/>
                <a:gd name="T5" fmla="*/ 313 h 237"/>
                <a:gd name="T6" fmla="*/ 42 w 257"/>
                <a:gd name="T7" fmla="*/ 470 h 237"/>
                <a:gd name="T8" fmla="*/ 77 w 257"/>
                <a:gd name="T9" fmla="*/ 613 h 237"/>
                <a:gd name="T10" fmla="*/ 127 w 257"/>
                <a:gd name="T11" fmla="*/ 746 h 237"/>
                <a:gd name="T12" fmla="*/ 191 w 257"/>
                <a:gd name="T13" fmla="*/ 883 h 237"/>
                <a:gd name="T14" fmla="*/ 268 w 257"/>
                <a:gd name="T15" fmla="*/ 1008 h 237"/>
                <a:gd name="T16" fmla="*/ 358 w 257"/>
                <a:gd name="T17" fmla="*/ 1113 h 237"/>
                <a:gd name="T18" fmla="*/ 472 w 257"/>
                <a:gd name="T19" fmla="*/ 1214 h 237"/>
                <a:gd name="T20" fmla="*/ 604 w 257"/>
                <a:gd name="T21" fmla="*/ 1301 h 237"/>
                <a:gd name="T22" fmla="*/ 745 w 257"/>
                <a:gd name="T23" fmla="*/ 1371 h 237"/>
                <a:gd name="T24" fmla="*/ 919 w 257"/>
                <a:gd name="T25" fmla="*/ 1426 h 237"/>
                <a:gd name="T26" fmla="*/ 1110 w 257"/>
                <a:gd name="T27" fmla="*/ 1464 h 237"/>
                <a:gd name="T28" fmla="*/ 1320 w 257"/>
                <a:gd name="T29" fmla="*/ 1484 h 237"/>
                <a:gd name="T30" fmla="*/ 1545 w 257"/>
                <a:gd name="T31" fmla="*/ 1476 h 237"/>
                <a:gd name="T32" fmla="*/ 1805 w 257"/>
                <a:gd name="T33" fmla="*/ 1451 h 237"/>
                <a:gd name="T34" fmla="*/ 1574 w 257"/>
                <a:gd name="T35" fmla="*/ 1421 h 237"/>
                <a:gd name="T36" fmla="*/ 1370 w 257"/>
                <a:gd name="T37" fmla="*/ 1376 h 237"/>
                <a:gd name="T38" fmla="*/ 1192 w 257"/>
                <a:gd name="T39" fmla="*/ 1326 h 237"/>
                <a:gd name="T40" fmla="*/ 1039 w 257"/>
                <a:gd name="T41" fmla="*/ 1276 h 237"/>
                <a:gd name="T42" fmla="*/ 898 w 257"/>
                <a:gd name="T43" fmla="*/ 1209 h 237"/>
                <a:gd name="T44" fmla="*/ 787 w 257"/>
                <a:gd name="T45" fmla="*/ 1138 h 237"/>
                <a:gd name="T46" fmla="*/ 681 w 257"/>
                <a:gd name="T47" fmla="*/ 1058 h 237"/>
                <a:gd name="T48" fmla="*/ 591 w 257"/>
                <a:gd name="T49" fmla="*/ 971 h 237"/>
                <a:gd name="T50" fmla="*/ 506 w 257"/>
                <a:gd name="T51" fmla="*/ 883 h 237"/>
                <a:gd name="T52" fmla="*/ 429 w 257"/>
                <a:gd name="T53" fmla="*/ 783 h 237"/>
                <a:gd name="T54" fmla="*/ 366 w 257"/>
                <a:gd name="T55" fmla="*/ 671 h 237"/>
                <a:gd name="T56" fmla="*/ 302 w 257"/>
                <a:gd name="T57" fmla="*/ 550 h 237"/>
                <a:gd name="T58" fmla="*/ 231 w 257"/>
                <a:gd name="T59" fmla="*/ 433 h 237"/>
                <a:gd name="T60" fmla="*/ 162 w 257"/>
                <a:gd name="T61" fmla="*/ 295 h 237"/>
                <a:gd name="T62" fmla="*/ 85 w 257"/>
                <a:gd name="T63" fmla="*/ 15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9" name="Freeform 39"/>
            <p:cNvSpPr>
              <a:spLocks/>
            </p:cNvSpPr>
            <p:nvPr userDrawn="1"/>
          </p:nvSpPr>
          <p:spPr bwMode="ltGray">
            <a:xfrm rot="9832527" flipV="1">
              <a:off x="1997" y="858"/>
              <a:ext cx="330" cy="278"/>
            </a:xfrm>
            <a:custGeom>
              <a:avLst/>
              <a:gdLst>
                <a:gd name="T0" fmla="*/ 546 w 124"/>
                <a:gd name="T1" fmla="*/ 0 h 110"/>
                <a:gd name="T2" fmla="*/ 878 w 124"/>
                <a:gd name="T3" fmla="*/ 690 h 110"/>
                <a:gd name="T4" fmla="*/ 849 w 124"/>
                <a:gd name="T5" fmla="*/ 682 h 110"/>
                <a:gd name="T6" fmla="*/ 758 w 124"/>
                <a:gd name="T7" fmla="*/ 670 h 110"/>
                <a:gd name="T8" fmla="*/ 631 w 124"/>
                <a:gd name="T9" fmla="*/ 644 h 110"/>
                <a:gd name="T10" fmla="*/ 482 w 124"/>
                <a:gd name="T11" fmla="*/ 632 h 110"/>
                <a:gd name="T12" fmla="*/ 319 w 124"/>
                <a:gd name="T13" fmla="*/ 619 h 110"/>
                <a:gd name="T14" fmla="*/ 178 w 124"/>
                <a:gd name="T15" fmla="*/ 627 h 110"/>
                <a:gd name="T16" fmla="*/ 64 w 124"/>
                <a:gd name="T17" fmla="*/ 652 h 110"/>
                <a:gd name="T18" fmla="*/ 0 w 124"/>
                <a:gd name="T19" fmla="*/ 703 h 110"/>
                <a:gd name="T20" fmla="*/ 29 w 124"/>
                <a:gd name="T21" fmla="*/ 627 h 110"/>
                <a:gd name="T22" fmla="*/ 56 w 124"/>
                <a:gd name="T23" fmla="*/ 569 h 110"/>
                <a:gd name="T24" fmla="*/ 114 w 124"/>
                <a:gd name="T25" fmla="*/ 523 h 110"/>
                <a:gd name="T26" fmla="*/ 178 w 124"/>
                <a:gd name="T27" fmla="*/ 485 h 110"/>
                <a:gd name="T28" fmla="*/ 255 w 124"/>
                <a:gd name="T29" fmla="*/ 460 h 110"/>
                <a:gd name="T30" fmla="*/ 333 w 124"/>
                <a:gd name="T31" fmla="*/ 452 h 110"/>
                <a:gd name="T32" fmla="*/ 418 w 124"/>
                <a:gd name="T33" fmla="*/ 452 h 110"/>
                <a:gd name="T34" fmla="*/ 511 w 124"/>
                <a:gd name="T35" fmla="*/ 473 h 110"/>
                <a:gd name="T36" fmla="*/ 516 w 124"/>
                <a:gd name="T37" fmla="*/ 452 h 110"/>
                <a:gd name="T38" fmla="*/ 495 w 124"/>
                <a:gd name="T39" fmla="*/ 359 h 110"/>
                <a:gd name="T40" fmla="*/ 474 w 124"/>
                <a:gd name="T41" fmla="*/ 243 h 110"/>
                <a:gd name="T42" fmla="*/ 460 w 124"/>
                <a:gd name="T43" fmla="*/ 192 h 110"/>
                <a:gd name="T44" fmla="*/ 447 w 124"/>
                <a:gd name="T45" fmla="*/ 192 h 110"/>
                <a:gd name="T46" fmla="*/ 431 w 124"/>
                <a:gd name="T47" fmla="*/ 184 h 110"/>
                <a:gd name="T48" fmla="*/ 418 w 124"/>
                <a:gd name="T49" fmla="*/ 167 h 110"/>
                <a:gd name="T50" fmla="*/ 405 w 124"/>
                <a:gd name="T51" fmla="*/ 147 h 110"/>
                <a:gd name="T52" fmla="*/ 405 w 124"/>
                <a:gd name="T53" fmla="*/ 121 h 110"/>
                <a:gd name="T54" fmla="*/ 418 w 124"/>
                <a:gd name="T55" fmla="*/ 88 h 110"/>
                <a:gd name="T56" fmla="*/ 468 w 124"/>
                <a:gd name="T57" fmla="*/ 51 h 110"/>
                <a:gd name="T58" fmla="*/ 546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0" name="Freeform 40"/>
            <p:cNvSpPr>
              <a:spLocks/>
            </p:cNvSpPr>
            <p:nvPr userDrawn="1"/>
          </p:nvSpPr>
          <p:spPr bwMode="ltGray">
            <a:xfrm rot="9832527" flipV="1">
              <a:off x="2224" y="808"/>
              <a:ext cx="123" cy="233"/>
            </a:xfrm>
            <a:custGeom>
              <a:avLst/>
              <a:gdLst>
                <a:gd name="T0" fmla="*/ 222 w 46"/>
                <a:gd name="T1" fmla="*/ 0 h 94"/>
                <a:gd name="T2" fmla="*/ 142 w 46"/>
                <a:gd name="T3" fmla="*/ 233 h 94"/>
                <a:gd name="T4" fmla="*/ 107 w 46"/>
                <a:gd name="T5" fmla="*/ 382 h 94"/>
                <a:gd name="T6" fmla="*/ 78 w 46"/>
                <a:gd name="T7" fmla="*/ 486 h 94"/>
                <a:gd name="T8" fmla="*/ 0 w 46"/>
                <a:gd name="T9" fmla="*/ 578 h 94"/>
                <a:gd name="T10" fmla="*/ 86 w 46"/>
                <a:gd name="T11" fmla="*/ 540 h 94"/>
                <a:gd name="T12" fmla="*/ 166 w 46"/>
                <a:gd name="T13" fmla="*/ 491 h 94"/>
                <a:gd name="T14" fmla="*/ 230 w 46"/>
                <a:gd name="T15" fmla="*/ 424 h 94"/>
                <a:gd name="T16" fmla="*/ 286 w 46"/>
                <a:gd name="T17" fmla="*/ 350 h 94"/>
                <a:gd name="T18" fmla="*/ 321 w 46"/>
                <a:gd name="T19" fmla="*/ 270 h 94"/>
                <a:gd name="T20" fmla="*/ 329 w 46"/>
                <a:gd name="T21" fmla="*/ 183 h 94"/>
                <a:gd name="T22" fmla="*/ 299 w 46"/>
                <a:gd name="T23" fmla="*/ 92 h 94"/>
                <a:gd name="T24" fmla="*/ 222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1" name="Freeform 41"/>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2" name="Freeform 42"/>
            <p:cNvSpPr>
              <a:spLocks/>
            </p:cNvSpPr>
            <p:nvPr userDrawn="1"/>
          </p:nvSpPr>
          <p:spPr bwMode="ltGray">
            <a:xfrm rot="9832527" flipV="1">
              <a:off x="2173" y="1238"/>
              <a:ext cx="393" cy="2300"/>
            </a:xfrm>
            <a:custGeom>
              <a:avLst/>
              <a:gdLst>
                <a:gd name="T0" fmla="*/ 0 w 149"/>
                <a:gd name="T1" fmla="*/ 0 h 704"/>
                <a:gd name="T2" fmla="*/ 42 w 149"/>
                <a:gd name="T3" fmla="*/ 65 h 704"/>
                <a:gd name="T4" fmla="*/ 111 w 149"/>
                <a:gd name="T5" fmla="*/ 150 h 704"/>
                <a:gd name="T6" fmla="*/ 195 w 149"/>
                <a:gd name="T7" fmla="*/ 255 h 704"/>
                <a:gd name="T8" fmla="*/ 285 w 149"/>
                <a:gd name="T9" fmla="*/ 395 h 704"/>
                <a:gd name="T10" fmla="*/ 404 w 149"/>
                <a:gd name="T11" fmla="*/ 565 h 704"/>
                <a:gd name="T12" fmla="*/ 509 w 149"/>
                <a:gd name="T13" fmla="*/ 748 h 704"/>
                <a:gd name="T14" fmla="*/ 612 w 149"/>
                <a:gd name="T15" fmla="*/ 961 h 704"/>
                <a:gd name="T16" fmla="*/ 696 w 149"/>
                <a:gd name="T17" fmla="*/ 1206 h 704"/>
                <a:gd name="T18" fmla="*/ 778 w 149"/>
                <a:gd name="T19" fmla="*/ 1464 h 704"/>
                <a:gd name="T20" fmla="*/ 836 w 149"/>
                <a:gd name="T21" fmla="*/ 1761 h 704"/>
                <a:gd name="T22" fmla="*/ 862 w 149"/>
                <a:gd name="T23" fmla="*/ 2091 h 704"/>
                <a:gd name="T24" fmla="*/ 876 w 149"/>
                <a:gd name="T25" fmla="*/ 2434 h 704"/>
                <a:gd name="T26" fmla="*/ 836 w 149"/>
                <a:gd name="T27" fmla="*/ 2819 h 704"/>
                <a:gd name="T28" fmla="*/ 757 w 149"/>
                <a:gd name="T29" fmla="*/ 3225 h 704"/>
                <a:gd name="T30" fmla="*/ 641 w 149"/>
                <a:gd name="T31" fmla="*/ 3649 h 704"/>
                <a:gd name="T32" fmla="*/ 467 w 149"/>
                <a:gd name="T33" fmla="*/ 4120 h 704"/>
                <a:gd name="T34" fmla="*/ 272 w 149"/>
                <a:gd name="T35" fmla="*/ 4652 h 704"/>
                <a:gd name="T36" fmla="*/ 145 w 149"/>
                <a:gd name="T37" fmla="*/ 5146 h 704"/>
                <a:gd name="T38" fmla="*/ 69 w 149"/>
                <a:gd name="T39" fmla="*/ 5603 h 704"/>
                <a:gd name="T40" fmla="*/ 42 w 149"/>
                <a:gd name="T41" fmla="*/ 6041 h 704"/>
                <a:gd name="T42" fmla="*/ 42 w 149"/>
                <a:gd name="T43" fmla="*/ 6459 h 704"/>
                <a:gd name="T44" fmla="*/ 55 w 149"/>
                <a:gd name="T45" fmla="*/ 6841 h 704"/>
                <a:gd name="T46" fmla="*/ 84 w 149"/>
                <a:gd name="T47" fmla="*/ 7184 h 704"/>
                <a:gd name="T48" fmla="*/ 98 w 149"/>
                <a:gd name="T49" fmla="*/ 7514 h 704"/>
                <a:gd name="T50" fmla="*/ 285 w 149"/>
                <a:gd name="T51" fmla="*/ 7344 h 704"/>
                <a:gd name="T52" fmla="*/ 272 w 149"/>
                <a:gd name="T53" fmla="*/ 7259 h 704"/>
                <a:gd name="T54" fmla="*/ 251 w 149"/>
                <a:gd name="T55" fmla="*/ 7011 h 704"/>
                <a:gd name="T56" fmla="*/ 229 w 149"/>
                <a:gd name="T57" fmla="*/ 6639 h 704"/>
                <a:gd name="T58" fmla="*/ 243 w 149"/>
                <a:gd name="T59" fmla="*/ 6139 h 704"/>
                <a:gd name="T60" fmla="*/ 285 w 149"/>
                <a:gd name="T61" fmla="*/ 5541 h 704"/>
                <a:gd name="T62" fmla="*/ 404 w 149"/>
                <a:gd name="T63" fmla="*/ 4858 h 704"/>
                <a:gd name="T64" fmla="*/ 599 w 149"/>
                <a:gd name="T65" fmla="*/ 4120 h 704"/>
                <a:gd name="T66" fmla="*/ 897 w 149"/>
                <a:gd name="T67" fmla="*/ 3342 h 704"/>
                <a:gd name="T68" fmla="*/ 994 w 149"/>
                <a:gd name="T69" fmla="*/ 2980 h 704"/>
                <a:gd name="T70" fmla="*/ 1037 w 149"/>
                <a:gd name="T71" fmla="*/ 2509 h 704"/>
                <a:gd name="T72" fmla="*/ 1002 w 149"/>
                <a:gd name="T73" fmla="*/ 1963 h 704"/>
                <a:gd name="T74" fmla="*/ 913 w 149"/>
                <a:gd name="T75" fmla="*/ 1431 h 704"/>
                <a:gd name="T76" fmla="*/ 757 w 149"/>
                <a:gd name="T77" fmla="*/ 908 h 704"/>
                <a:gd name="T78" fmla="*/ 564 w 149"/>
                <a:gd name="T79" fmla="*/ 470 h 704"/>
                <a:gd name="T80" fmla="*/ 306 w 149"/>
                <a:gd name="T81" fmla="*/ 15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23" name="Freeform 43"/>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115759" name="Rectangle 47"/>
          <p:cNvSpPr>
            <a:spLocks noGrp="1" noChangeArrowheads="1"/>
          </p:cNvSpPr>
          <p:nvPr>
            <p:ph type="ctrTitle"/>
          </p:nvPr>
        </p:nvSpPr>
        <p:spPr>
          <a:xfrm>
            <a:off x="2455863" y="596900"/>
            <a:ext cx="6192837" cy="3581400"/>
          </a:xfrm>
        </p:spPr>
        <p:txBody>
          <a:bodyPr/>
          <a:lstStyle>
            <a:lvl1pPr>
              <a:defRPr sz="5200" b="1"/>
            </a:lvl1pPr>
          </a:lstStyle>
          <a:p>
            <a:r>
              <a:rPr lang="fr-FR"/>
              <a:t>Cliquez pour modifier le style du titre</a:t>
            </a:r>
          </a:p>
        </p:txBody>
      </p:sp>
      <p:sp>
        <p:nvSpPr>
          <p:cNvPr id="115760" name="Rectangle 48"/>
          <p:cNvSpPr>
            <a:spLocks noGrp="1" noChangeArrowheads="1"/>
          </p:cNvSpPr>
          <p:nvPr>
            <p:ph type="subTitle" idx="1"/>
          </p:nvPr>
        </p:nvSpPr>
        <p:spPr>
          <a:xfrm>
            <a:off x="2489200" y="4279900"/>
            <a:ext cx="6146800" cy="1485900"/>
          </a:xfrm>
        </p:spPr>
        <p:txBody>
          <a:bodyPr/>
          <a:lstStyle>
            <a:lvl1pPr marL="0" indent="0" algn="ctr">
              <a:buFontTx/>
              <a:buNone/>
              <a:defRPr b="1">
                <a:effectLst>
                  <a:outerShdw blurRad="38100" dist="38100" dir="2700000" algn="tl">
                    <a:srgbClr val="C0C0C0"/>
                  </a:outerShdw>
                </a:effectLst>
              </a:defRPr>
            </a:lvl1pPr>
          </a:lstStyle>
          <a:p>
            <a:r>
              <a:rPr lang="fr-FR"/>
              <a:t>Cliquez pour modifier le style des sous-titres du masque</a:t>
            </a:r>
          </a:p>
        </p:txBody>
      </p:sp>
      <p:sp>
        <p:nvSpPr>
          <p:cNvPr id="46" name="Rectangle 44"/>
          <p:cNvSpPr>
            <a:spLocks noGrp="1" noChangeArrowheads="1"/>
          </p:cNvSpPr>
          <p:nvPr>
            <p:ph type="dt" sz="half" idx="10"/>
          </p:nvPr>
        </p:nvSpPr>
        <p:spPr>
          <a:xfrm>
            <a:off x="457200" y="6248400"/>
            <a:ext cx="2133600" cy="457200"/>
          </a:xfrm>
        </p:spPr>
        <p:txBody>
          <a:bodyPr/>
          <a:lstStyle>
            <a:lvl1pPr>
              <a:defRPr/>
            </a:lvl1pPr>
          </a:lstStyle>
          <a:p>
            <a:pPr>
              <a:defRPr/>
            </a:pPr>
            <a:endParaRPr lang="fr-FR" dirty="0"/>
          </a:p>
        </p:txBody>
      </p:sp>
      <p:sp>
        <p:nvSpPr>
          <p:cNvPr id="47" name="Rectangle 45"/>
          <p:cNvSpPr>
            <a:spLocks noGrp="1" noChangeArrowheads="1"/>
          </p:cNvSpPr>
          <p:nvPr>
            <p:ph type="ftr" sz="quarter" idx="11"/>
          </p:nvPr>
        </p:nvSpPr>
        <p:spPr/>
        <p:txBody>
          <a:bodyPr/>
          <a:lstStyle>
            <a:lvl1pPr>
              <a:defRPr/>
            </a:lvl1pPr>
          </a:lstStyle>
          <a:p>
            <a:pPr>
              <a:defRPr/>
            </a:pPr>
            <a:endParaRPr lang="fr-FR"/>
          </a:p>
        </p:txBody>
      </p:sp>
      <p:sp>
        <p:nvSpPr>
          <p:cNvPr id="48" name="Rectangle 46"/>
          <p:cNvSpPr>
            <a:spLocks noGrp="1" noChangeArrowheads="1"/>
          </p:cNvSpPr>
          <p:nvPr>
            <p:ph type="sldNum" sz="quarter" idx="12"/>
          </p:nvPr>
        </p:nvSpPr>
        <p:spPr/>
        <p:txBody>
          <a:bodyPr/>
          <a:lstStyle>
            <a:lvl1pPr>
              <a:defRPr/>
            </a:lvl1pPr>
          </a:lstStyle>
          <a:p>
            <a:pPr>
              <a:defRPr/>
            </a:pPr>
            <a:fld id="{982FA25C-2B67-468E-95A2-55BEC07DB0E8}" type="slidenum">
              <a:rPr lang="fr-FR" altLang="fr-FR"/>
              <a:pPr>
                <a:defRPr/>
              </a:pPr>
              <a:t>‹N°›</a:t>
            </a:fld>
            <a:endParaRPr lang="fr-FR" altLang="fr-FR"/>
          </a:p>
        </p:txBody>
      </p:sp>
    </p:spTree>
    <p:extLst>
      <p:ext uri="{BB962C8B-B14F-4D97-AF65-F5344CB8AC3E}">
        <p14:creationId xmlns:p14="http://schemas.microsoft.com/office/powerpoint/2010/main" val="2910833922"/>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7"/>
          <p:cNvSpPr>
            <a:spLocks noGrp="1" noChangeArrowheads="1"/>
          </p:cNvSpPr>
          <p:nvPr>
            <p:ph type="dt" sz="half" idx="10"/>
          </p:nvPr>
        </p:nvSpPr>
        <p:spPr>
          <a:ln/>
        </p:spPr>
        <p:txBody>
          <a:bodyPr/>
          <a:lstStyle>
            <a:lvl1pPr>
              <a:defRPr/>
            </a:lvl1pPr>
          </a:lstStyle>
          <a:p>
            <a:pPr>
              <a:defRPr/>
            </a:pPr>
            <a:endParaRPr lang="fr-FR"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fr-FR"/>
          </a:p>
        </p:txBody>
      </p:sp>
      <p:sp>
        <p:nvSpPr>
          <p:cNvPr id="6" name="Rectangle 49"/>
          <p:cNvSpPr>
            <a:spLocks noGrp="1" noChangeArrowheads="1"/>
          </p:cNvSpPr>
          <p:nvPr>
            <p:ph type="sldNum" sz="quarter" idx="12"/>
          </p:nvPr>
        </p:nvSpPr>
        <p:spPr>
          <a:ln/>
        </p:spPr>
        <p:txBody>
          <a:bodyPr/>
          <a:lstStyle>
            <a:lvl1pPr>
              <a:defRPr/>
            </a:lvl1pPr>
          </a:lstStyle>
          <a:p>
            <a:pPr>
              <a:defRPr/>
            </a:pPr>
            <a:fld id="{607C5A59-6050-47A9-AC87-E83402E8452E}" type="slidenum">
              <a:rPr lang="fr-FR" altLang="fr-FR"/>
              <a:pPr>
                <a:defRPr/>
              </a:pPr>
              <a:t>‹N°›</a:t>
            </a:fld>
            <a:endParaRPr lang="fr-FR" altLang="fr-FR"/>
          </a:p>
        </p:txBody>
      </p:sp>
    </p:spTree>
    <p:extLst>
      <p:ext uri="{BB962C8B-B14F-4D97-AF65-F5344CB8AC3E}">
        <p14:creationId xmlns:p14="http://schemas.microsoft.com/office/powerpoint/2010/main" val="3303285629"/>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6225" y="103188"/>
            <a:ext cx="2060575" cy="59531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42913" y="103188"/>
            <a:ext cx="6030912" cy="59531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7"/>
          <p:cNvSpPr>
            <a:spLocks noGrp="1" noChangeArrowheads="1"/>
          </p:cNvSpPr>
          <p:nvPr>
            <p:ph type="dt" sz="half" idx="10"/>
          </p:nvPr>
        </p:nvSpPr>
        <p:spPr>
          <a:ln/>
        </p:spPr>
        <p:txBody>
          <a:bodyPr/>
          <a:lstStyle>
            <a:lvl1pPr>
              <a:defRPr/>
            </a:lvl1pPr>
          </a:lstStyle>
          <a:p>
            <a:pPr>
              <a:defRPr/>
            </a:pPr>
            <a:endParaRPr lang="fr-FR"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fr-FR"/>
          </a:p>
        </p:txBody>
      </p:sp>
      <p:sp>
        <p:nvSpPr>
          <p:cNvPr id="6" name="Rectangle 49"/>
          <p:cNvSpPr>
            <a:spLocks noGrp="1" noChangeArrowheads="1"/>
          </p:cNvSpPr>
          <p:nvPr>
            <p:ph type="sldNum" sz="quarter" idx="12"/>
          </p:nvPr>
        </p:nvSpPr>
        <p:spPr>
          <a:ln/>
        </p:spPr>
        <p:txBody>
          <a:bodyPr/>
          <a:lstStyle>
            <a:lvl1pPr>
              <a:defRPr/>
            </a:lvl1pPr>
          </a:lstStyle>
          <a:p>
            <a:pPr>
              <a:defRPr/>
            </a:pPr>
            <a:fld id="{FFD4F28A-37D2-4D58-9608-6440BCD1783C}" type="slidenum">
              <a:rPr lang="fr-FR" altLang="fr-FR"/>
              <a:pPr>
                <a:defRPr/>
              </a:pPr>
              <a:t>‹N°›</a:t>
            </a:fld>
            <a:endParaRPr lang="fr-FR" altLang="fr-FR"/>
          </a:p>
        </p:txBody>
      </p:sp>
    </p:spTree>
    <p:extLst>
      <p:ext uri="{BB962C8B-B14F-4D97-AF65-F5344CB8AC3E}">
        <p14:creationId xmlns:p14="http://schemas.microsoft.com/office/powerpoint/2010/main" val="1392826932"/>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Rectangle 47"/>
          <p:cNvSpPr>
            <a:spLocks noGrp="1" noChangeArrowheads="1"/>
          </p:cNvSpPr>
          <p:nvPr>
            <p:ph type="dt" sz="half" idx="10"/>
          </p:nvPr>
        </p:nvSpPr>
        <p:spPr>
          <a:ln/>
        </p:spPr>
        <p:txBody>
          <a:bodyPr/>
          <a:lstStyle>
            <a:lvl1pPr>
              <a:defRPr/>
            </a:lvl1pPr>
          </a:lstStyle>
          <a:p>
            <a:pPr>
              <a:defRPr/>
            </a:pPr>
            <a:endParaRPr lang="fr-FR"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fr-FR"/>
          </a:p>
        </p:txBody>
      </p:sp>
      <p:sp>
        <p:nvSpPr>
          <p:cNvPr id="6" name="Rectangle 49"/>
          <p:cNvSpPr>
            <a:spLocks noGrp="1" noChangeArrowheads="1"/>
          </p:cNvSpPr>
          <p:nvPr>
            <p:ph type="sldNum" sz="quarter" idx="12"/>
          </p:nvPr>
        </p:nvSpPr>
        <p:spPr>
          <a:ln/>
        </p:spPr>
        <p:txBody>
          <a:bodyPr/>
          <a:lstStyle>
            <a:lvl1pPr>
              <a:defRPr/>
            </a:lvl1pPr>
          </a:lstStyle>
          <a:p>
            <a:pPr>
              <a:defRPr/>
            </a:pPr>
            <a:fld id="{CB8E49D3-FD54-48E4-AE47-53A6D7CE972E}" type="slidenum">
              <a:rPr lang="fr-FR" altLang="fr-FR"/>
              <a:pPr>
                <a:defRPr/>
              </a:pPr>
              <a:t>‹N°›</a:t>
            </a:fld>
            <a:endParaRPr lang="fr-FR" altLang="fr-FR"/>
          </a:p>
        </p:txBody>
      </p:sp>
    </p:spTree>
    <p:extLst>
      <p:ext uri="{BB962C8B-B14F-4D97-AF65-F5344CB8AC3E}">
        <p14:creationId xmlns:p14="http://schemas.microsoft.com/office/powerpoint/2010/main" val="125990663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Rectangle 47"/>
          <p:cNvSpPr>
            <a:spLocks noGrp="1" noChangeArrowheads="1"/>
          </p:cNvSpPr>
          <p:nvPr>
            <p:ph type="dt" sz="half" idx="10"/>
          </p:nvPr>
        </p:nvSpPr>
        <p:spPr>
          <a:ln/>
        </p:spPr>
        <p:txBody>
          <a:bodyPr/>
          <a:lstStyle>
            <a:lvl1pPr>
              <a:defRPr/>
            </a:lvl1pPr>
          </a:lstStyle>
          <a:p>
            <a:pPr>
              <a:defRPr/>
            </a:pPr>
            <a:endParaRPr lang="fr-FR" dirty="0"/>
          </a:p>
        </p:txBody>
      </p:sp>
      <p:sp>
        <p:nvSpPr>
          <p:cNvPr id="5" name="Rectangle 48"/>
          <p:cNvSpPr>
            <a:spLocks noGrp="1" noChangeArrowheads="1"/>
          </p:cNvSpPr>
          <p:nvPr>
            <p:ph type="ftr" sz="quarter" idx="11"/>
          </p:nvPr>
        </p:nvSpPr>
        <p:spPr>
          <a:ln/>
        </p:spPr>
        <p:txBody>
          <a:bodyPr/>
          <a:lstStyle>
            <a:lvl1pPr>
              <a:defRPr/>
            </a:lvl1pPr>
          </a:lstStyle>
          <a:p>
            <a:pPr>
              <a:defRPr/>
            </a:pPr>
            <a:endParaRPr lang="fr-FR"/>
          </a:p>
        </p:txBody>
      </p:sp>
      <p:sp>
        <p:nvSpPr>
          <p:cNvPr id="6" name="Rectangle 49"/>
          <p:cNvSpPr>
            <a:spLocks noGrp="1" noChangeArrowheads="1"/>
          </p:cNvSpPr>
          <p:nvPr>
            <p:ph type="sldNum" sz="quarter" idx="12"/>
          </p:nvPr>
        </p:nvSpPr>
        <p:spPr>
          <a:ln/>
        </p:spPr>
        <p:txBody>
          <a:bodyPr/>
          <a:lstStyle>
            <a:lvl1pPr>
              <a:defRPr/>
            </a:lvl1pPr>
          </a:lstStyle>
          <a:p>
            <a:pPr>
              <a:defRPr/>
            </a:pPr>
            <a:fld id="{47FD15ED-7588-4CEC-BDD8-6293AA392FA6}" type="slidenum">
              <a:rPr lang="fr-FR" altLang="fr-FR"/>
              <a:pPr>
                <a:defRPr/>
              </a:pPr>
              <a:t>‹N°›</a:t>
            </a:fld>
            <a:endParaRPr lang="fr-FR" altLang="fr-FR"/>
          </a:p>
        </p:txBody>
      </p:sp>
    </p:spTree>
    <p:extLst>
      <p:ext uri="{BB962C8B-B14F-4D97-AF65-F5344CB8AC3E}">
        <p14:creationId xmlns:p14="http://schemas.microsoft.com/office/powerpoint/2010/main" val="67162984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Rectangle 47"/>
          <p:cNvSpPr>
            <a:spLocks noGrp="1" noChangeArrowheads="1"/>
          </p:cNvSpPr>
          <p:nvPr>
            <p:ph type="dt" sz="half" idx="10"/>
          </p:nvPr>
        </p:nvSpPr>
        <p:spPr>
          <a:ln/>
        </p:spPr>
        <p:txBody>
          <a:bodyPr/>
          <a:lstStyle>
            <a:lvl1pPr>
              <a:defRPr/>
            </a:lvl1pPr>
          </a:lstStyle>
          <a:p>
            <a:pPr>
              <a:defRPr/>
            </a:pPr>
            <a:endParaRPr lang="fr-FR"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fr-FR"/>
          </a:p>
        </p:txBody>
      </p:sp>
      <p:sp>
        <p:nvSpPr>
          <p:cNvPr id="7" name="Rectangle 49"/>
          <p:cNvSpPr>
            <a:spLocks noGrp="1" noChangeArrowheads="1"/>
          </p:cNvSpPr>
          <p:nvPr>
            <p:ph type="sldNum" sz="quarter" idx="12"/>
          </p:nvPr>
        </p:nvSpPr>
        <p:spPr>
          <a:ln/>
        </p:spPr>
        <p:txBody>
          <a:bodyPr/>
          <a:lstStyle>
            <a:lvl1pPr>
              <a:defRPr/>
            </a:lvl1pPr>
          </a:lstStyle>
          <a:p>
            <a:pPr>
              <a:defRPr/>
            </a:pPr>
            <a:fld id="{0F5B8E46-4328-4E09-9ED0-F3DB07A5B5F3}" type="slidenum">
              <a:rPr lang="fr-FR" altLang="fr-FR"/>
              <a:pPr>
                <a:defRPr/>
              </a:pPr>
              <a:t>‹N°›</a:t>
            </a:fld>
            <a:endParaRPr lang="fr-FR" altLang="fr-FR"/>
          </a:p>
        </p:txBody>
      </p:sp>
    </p:spTree>
    <p:extLst>
      <p:ext uri="{BB962C8B-B14F-4D97-AF65-F5344CB8AC3E}">
        <p14:creationId xmlns:p14="http://schemas.microsoft.com/office/powerpoint/2010/main" val="1442808353"/>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Rectangle 47"/>
          <p:cNvSpPr>
            <a:spLocks noGrp="1" noChangeArrowheads="1"/>
          </p:cNvSpPr>
          <p:nvPr>
            <p:ph type="dt" sz="half" idx="10"/>
          </p:nvPr>
        </p:nvSpPr>
        <p:spPr>
          <a:ln/>
        </p:spPr>
        <p:txBody>
          <a:bodyPr/>
          <a:lstStyle>
            <a:lvl1pPr>
              <a:defRPr/>
            </a:lvl1pPr>
          </a:lstStyle>
          <a:p>
            <a:pPr>
              <a:defRPr/>
            </a:pPr>
            <a:endParaRPr lang="fr-FR" dirty="0"/>
          </a:p>
        </p:txBody>
      </p:sp>
      <p:sp>
        <p:nvSpPr>
          <p:cNvPr id="8" name="Rectangle 48"/>
          <p:cNvSpPr>
            <a:spLocks noGrp="1" noChangeArrowheads="1"/>
          </p:cNvSpPr>
          <p:nvPr>
            <p:ph type="ftr" sz="quarter" idx="11"/>
          </p:nvPr>
        </p:nvSpPr>
        <p:spPr>
          <a:ln/>
        </p:spPr>
        <p:txBody>
          <a:bodyPr/>
          <a:lstStyle>
            <a:lvl1pPr>
              <a:defRPr/>
            </a:lvl1pPr>
          </a:lstStyle>
          <a:p>
            <a:pPr>
              <a:defRPr/>
            </a:pPr>
            <a:endParaRPr lang="fr-FR"/>
          </a:p>
        </p:txBody>
      </p:sp>
      <p:sp>
        <p:nvSpPr>
          <p:cNvPr id="9" name="Rectangle 49"/>
          <p:cNvSpPr>
            <a:spLocks noGrp="1" noChangeArrowheads="1"/>
          </p:cNvSpPr>
          <p:nvPr>
            <p:ph type="sldNum" sz="quarter" idx="12"/>
          </p:nvPr>
        </p:nvSpPr>
        <p:spPr>
          <a:ln/>
        </p:spPr>
        <p:txBody>
          <a:bodyPr/>
          <a:lstStyle>
            <a:lvl1pPr>
              <a:defRPr/>
            </a:lvl1pPr>
          </a:lstStyle>
          <a:p>
            <a:pPr>
              <a:defRPr/>
            </a:pPr>
            <a:fld id="{694A11BE-C682-4212-9336-403FA82A1D50}" type="slidenum">
              <a:rPr lang="fr-FR" altLang="fr-FR"/>
              <a:pPr>
                <a:defRPr/>
              </a:pPr>
              <a:t>‹N°›</a:t>
            </a:fld>
            <a:endParaRPr lang="fr-FR" altLang="fr-FR"/>
          </a:p>
        </p:txBody>
      </p:sp>
    </p:spTree>
    <p:extLst>
      <p:ext uri="{BB962C8B-B14F-4D97-AF65-F5344CB8AC3E}">
        <p14:creationId xmlns:p14="http://schemas.microsoft.com/office/powerpoint/2010/main" val="380695013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Rectangle 47"/>
          <p:cNvSpPr>
            <a:spLocks noGrp="1" noChangeArrowheads="1"/>
          </p:cNvSpPr>
          <p:nvPr>
            <p:ph type="dt" sz="half" idx="10"/>
          </p:nvPr>
        </p:nvSpPr>
        <p:spPr>
          <a:ln/>
        </p:spPr>
        <p:txBody>
          <a:bodyPr/>
          <a:lstStyle>
            <a:lvl1pPr>
              <a:defRPr/>
            </a:lvl1pPr>
          </a:lstStyle>
          <a:p>
            <a:pPr>
              <a:defRPr/>
            </a:pPr>
            <a:endParaRPr lang="fr-FR" dirty="0"/>
          </a:p>
        </p:txBody>
      </p:sp>
      <p:sp>
        <p:nvSpPr>
          <p:cNvPr id="4" name="Rectangle 48"/>
          <p:cNvSpPr>
            <a:spLocks noGrp="1" noChangeArrowheads="1"/>
          </p:cNvSpPr>
          <p:nvPr>
            <p:ph type="ftr" sz="quarter" idx="11"/>
          </p:nvPr>
        </p:nvSpPr>
        <p:spPr>
          <a:ln/>
        </p:spPr>
        <p:txBody>
          <a:bodyPr/>
          <a:lstStyle>
            <a:lvl1pPr>
              <a:defRPr/>
            </a:lvl1pPr>
          </a:lstStyle>
          <a:p>
            <a:pPr>
              <a:defRPr/>
            </a:pPr>
            <a:endParaRPr lang="fr-FR"/>
          </a:p>
        </p:txBody>
      </p:sp>
      <p:sp>
        <p:nvSpPr>
          <p:cNvPr id="5" name="Rectangle 49"/>
          <p:cNvSpPr>
            <a:spLocks noGrp="1" noChangeArrowheads="1"/>
          </p:cNvSpPr>
          <p:nvPr>
            <p:ph type="sldNum" sz="quarter" idx="12"/>
          </p:nvPr>
        </p:nvSpPr>
        <p:spPr>
          <a:ln/>
        </p:spPr>
        <p:txBody>
          <a:bodyPr/>
          <a:lstStyle>
            <a:lvl1pPr>
              <a:defRPr/>
            </a:lvl1pPr>
          </a:lstStyle>
          <a:p>
            <a:pPr>
              <a:defRPr/>
            </a:pPr>
            <a:fld id="{C0BA8F0E-5445-4DD9-B521-14CC537B3A57}" type="slidenum">
              <a:rPr lang="fr-FR" altLang="fr-FR"/>
              <a:pPr>
                <a:defRPr/>
              </a:pPr>
              <a:t>‹N°›</a:t>
            </a:fld>
            <a:endParaRPr lang="fr-FR" altLang="fr-FR"/>
          </a:p>
        </p:txBody>
      </p:sp>
    </p:spTree>
    <p:extLst>
      <p:ext uri="{BB962C8B-B14F-4D97-AF65-F5344CB8AC3E}">
        <p14:creationId xmlns:p14="http://schemas.microsoft.com/office/powerpoint/2010/main" val="25467280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47"/>
          <p:cNvSpPr>
            <a:spLocks noGrp="1" noChangeArrowheads="1"/>
          </p:cNvSpPr>
          <p:nvPr>
            <p:ph type="dt" sz="half" idx="10"/>
          </p:nvPr>
        </p:nvSpPr>
        <p:spPr>
          <a:ln/>
        </p:spPr>
        <p:txBody>
          <a:bodyPr/>
          <a:lstStyle>
            <a:lvl1pPr>
              <a:defRPr/>
            </a:lvl1pPr>
          </a:lstStyle>
          <a:p>
            <a:pPr>
              <a:defRPr/>
            </a:pPr>
            <a:endParaRPr lang="fr-FR" dirty="0"/>
          </a:p>
        </p:txBody>
      </p:sp>
      <p:sp>
        <p:nvSpPr>
          <p:cNvPr id="3" name="Rectangle 48"/>
          <p:cNvSpPr>
            <a:spLocks noGrp="1" noChangeArrowheads="1"/>
          </p:cNvSpPr>
          <p:nvPr>
            <p:ph type="ftr" sz="quarter" idx="11"/>
          </p:nvPr>
        </p:nvSpPr>
        <p:spPr>
          <a:ln/>
        </p:spPr>
        <p:txBody>
          <a:bodyPr/>
          <a:lstStyle>
            <a:lvl1pPr>
              <a:defRPr/>
            </a:lvl1pPr>
          </a:lstStyle>
          <a:p>
            <a:pPr>
              <a:defRPr/>
            </a:pPr>
            <a:endParaRPr lang="fr-FR"/>
          </a:p>
        </p:txBody>
      </p:sp>
      <p:sp>
        <p:nvSpPr>
          <p:cNvPr id="4" name="Rectangle 49"/>
          <p:cNvSpPr>
            <a:spLocks noGrp="1" noChangeArrowheads="1"/>
          </p:cNvSpPr>
          <p:nvPr>
            <p:ph type="sldNum" sz="quarter" idx="12"/>
          </p:nvPr>
        </p:nvSpPr>
        <p:spPr>
          <a:ln/>
        </p:spPr>
        <p:txBody>
          <a:bodyPr/>
          <a:lstStyle>
            <a:lvl1pPr>
              <a:defRPr/>
            </a:lvl1pPr>
          </a:lstStyle>
          <a:p>
            <a:pPr>
              <a:defRPr/>
            </a:pPr>
            <a:fld id="{4D223CA1-DD16-4C9C-B2A9-1B38DBD9DFF2}" type="slidenum">
              <a:rPr lang="fr-FR" altLang="fr-FR"/>
              <a:pPr>
                <a:defRPr/>
              </a:pPr>
              <a:t>‹N°›</a:t>
            </a:fld>
            <a:endParaRPr lang="fr-FR" altLang="fr-FR"/>
          </a:p>
        </p:txBody>
      </p:sp>
    </p:spTree>
    <p:extLst>
      <p:ext uri="{BB962C8B-B14F-4D97-AF65-F5344CB8AC3E}">
        <p14:creationId xmlns:p14="http://schemas.microsoft.com/office/powerpoint/2010/main" val="502712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7"/>
          <p:cNvSpPr>
            <a:spLocks noGrp="1" noChangeArrowheads="1"/>
          </p:cNvSpPr>
          <p:nvPr>
            <p:ph type="dt" sz="half" idx="10"/>
          </p:nvPr>
        </p:nvSpPr>
        <p:spPr>
          <a:ln/>
        </p:spPr>
        <p:txBody>
          <a:bodyPr/>
          <a:lstStyle>
            <a:lvl1pPr>
              <a:defRPr/>
            </a:lvl1pPr>
          </a:lstStyle>
          <a:p>
            <a:pPr>
              <a:defRPr/>
            </a:pPr>
            <a:endParaRPr lang="fr-FR"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fr-FR"/>
          </a:p>
        </p:txBody>
      </p:sp>
      <p:sp>
        <p:nvSpPr>
          <p:cNvPr id="7" name="Rectangle 49"/>
          <p:cNvSpPr>
            <a:spLocks noGrp="1" noChangeArrowheads="1"/>
          </p:cNvSpPr>
          <p:nvPr>
            <p:ph type="sldNum" sz="quarter" idx="12"/>
          </p:nvPr>
        </p:nvSpPr>
        <p:spPr>
          <a:ln/>
        </p:spPr>
        <p:txBody>
          <a:bodyPr/>
          <a:lstStyle>
            <a:lvl1pPr>
              <a:defRPr/>
            </a:lvl1pPr>
          </a:lstStyle>
          <a:p>
            <a:pPr>
              <a:defRPr/>
            </a:pPr>
            <a:fld id="{42E0BDFF-537D-4F58-8A98-4E122F5B9B3F}" type="slidenum">
              <a:rPr lang="fr-FR" altLang="fr-FR"/>
              <a:pPr>
                <a:defRPr/>
              </a:pPr>
              <a:t>‹N°›</a:t>
            </a:fld>
            <a:endParaRPr lang="fr-FR" altLang="fr-FR"/>
          </a:p>
        </p:txBody>
      </p:sp>
    </p:spTree>
    <p:extLst>
      <p:ext uri="{BB962C8B-B14F-4D97-AF65-F5344CB8AC3E}">
        <p14:creationId xmlns:p14="http://schemas.microsoft.com/office/powerpoint/2010/main" val="3921971584"/>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Rectangle 47"/>
          <p:cNvSpPr>
            <a:spLocks noGrp="1" noChangeArrowheads="1"/>
          </p:cNvSpPr>
          <p:nvPr>
            <p:ph type="dt" sz="half" idx="10"/>
          </p:nvPr>
        </p:nvSpPr>
        <p:spPr>
          <a:ln/>
        </p:spPr>
        <p:txBody>
          <a:bodyPr/>
          <a:lstStyle>
            <a:lvl1pPr>
              <a:defRPr/>
            </a:lvl1pPr>
          </a:lstStyle>
          <a:p>
            <a:pPr>
              <a:defRPr/>
            </a:pPr>
            <a:endParaRPr lang="fr-FR" dirty="0"/>
          </a:p>
        </p:txBody>
      </p:sp>
      <p:sp>
        <p:nvSpPr>
          <p:cNvPr id="6" name="Rectangle 48"/>
          <p:cNvSpPr>
            <a:spLocks noGrp="1" noChangeArrowheads="1"/>
          </p:cNvSpPr>
          <p:nvPr>
            <p:ph type="ftr" sz="quarter" idx="11"/>
          </p:nvPr>
        </p:nvSpPr>
        <p:spPr>
          <a:ln/>
        </p:spPr>
        <p:txBody>
          <a:bodyPr/>
          <a:lstStyle>
            <a:lvl1pPr>
              <a:defRPr/>
            </a:lvl1pPr>
          </a:lstStyle>
          <a:p>
            <a:pPr>
              <a:defRPr/>
            </a:pPr>
            <a:endParaRPr lang="fr-FR"/>
          </a:p>
        </p:txBody>
      </p:sp>
      <p:sp>
        <p:nvSpPr>
          <p:cNvPr id="7" name="Rectangle 49"/>
          <p:cNvSpPr>
            <a:spLocks noGrp="1" noChangeArrowheads="1"/>
          </p:cNvSpPr>
          <p:nvPr>
            <p:ph type="sldNum" sz="quarter" idx="12"/>
          </p:nvPr>
        </p:nvSpPr>
        <p:spPr>
          <a:ln/>
        </p:spPr>
        <p:txBody>
          <a:bodyPr/>
          <a:lstStyle>
            <a:lvl1pPr>
              <a:defRPr/>
            </a:lvl1pPr>
          </a:lstStyle>
          <a:p>
            <a:pPr>
              <a:defRPr/>
            </a:pPr>
            <a:fld id="{868A1C83-D4B8-4071-B8DC-2DF3B3399D10}" type="slidenum">
              <a:rPr lang="fr-FR" altLang="fr-FR"/>
              <a:pPr>
                <a:defRPr/>
              </a:pPr>
              <a:t>‹N°›</a:t>
            </a:fld>
            <a:endParaRPr lang="fr-FR" altLang="fr-FR"/>
          </a:p>
        </p:txBody>
      </p:sp>
    </p:spTree>
    <p:extLst>
      <p:ext uri="{BB962C8B-B14F-4D97-AF65-F5344CB8AC3E}">
        <p14:creationId xmlns:p14="http://schemas.microsoft.com/office/powerpoint/2010/main" val="185166335"/>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7938" y="0"/>
            <a:ext cx="2833688" cy="6856413"/>
            <a:chOff x="-5" y="0"/>
            <a:chExt cx="1785" cy="4319"/>
          </a:xfrm>
        </p:grpSpPr>
        <p:sp>
          <p:nvSpPr>
            <p:cNvPr id="1032" name="Freeform 3"/>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nvGrpSpPr>
            <p:cNvPr id="1033" name="Group 4"/>
            <p:cNvGrpSpPr>
              <a:grpSpLocks/>
            </p:cNvGrpSpPr>
            <p:nvPr/>
          </p:nvGrpSpPr>
          <p:grpSpPr bwMode="auto">
            <a:xfrm rot="14964908" flipH="1">
              <a:off x="104" y="2441"/>
              <a:ext cx="452" cy="444"/>
              <a:chOff x="1727" y="866"/>
              <a:chExt cx="129" cy="157"/>
            </a:xfrm>
          </p:grpSpPr>
          <p:sp>
            <p:nvSpPr>
              <p:cNvPr id="1071" name="Freeform 5"/>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72" name="Freeform 6"/>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73" name="Freeform 7"/>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1034" name="Freeform 8"/>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nvGrpSpPr>
            <p:cNvPr id="1035" name="Group 9"/>
            <p:cNvGrpSpPr>
              <a:grpSpLocks/>
            </p:cNvGrpSpPr>
            <p:nvPr/>
          </p:nvGrpSpPr>
          <p:grpSpPr bwMode="auto">
            <a:xfrm rot="416244">
              <a:off x="9" y="1746"/>
              <a:ext cx="1771" cy="1741"/>
              <a:chOff x="41" y="2787"/>
              <a:chExt cx="902" cy="833"/>
            </a:xfrm>
          </p:grpSpPr>
          <p:sp>
            <p:nvSpPr>
              <p:cNvPr id="1062" name="Freeform 10"/>
              <p:cNvSpPr>
                <a:spLocks/>
              </p:cNvSpPr>
              <p:nvPr userDrawn="1"/>
            </p:nvSpPr>
            <p:spPr bwMode="ltGray">
              <a:xfrm rot="373331" flipH="1">
                <a:off x="125" y="2787"/>
                <a:ext cx="313" cy="303"/>
              </a:xfrm>
              <a:custGeom>
                <a:avLst/>
                <a:gdLst>
                  <a:gd name="T0" fmla="*/ 95 w 217"/>
                  <a:gd name="T1" fmla="*/ 437 h 210"/>
                  <a:gd name="T2" fmla="*/ 76 w 217"/>
                  <a:gd name="T3" fmla="*/ 413 h 210"/>
                  <a:gd name="T4" fmla="*/ 55 w 217"/>
                  <a:gd name="T5" fmla="*/ 377 h 210"/>
                  <a:gd name="T6" fmla="*/ 32 w 217"/>
                  <a:gd name="T7" fmla="*/ 330 h 210"/>
                  <a:gd name="T8" fmla="*/ 10 w 217"/>
                  <a:gd name="T9" fmla="*/ 281 h 210"/>
                  <a:gd name="T10" fmla="*/ 0 w 217"/>
                  <a:gd name="T11" fmla="*/ 227 h 210"/>
                  <a:gd name="T12" fmla="*/ 1 w 217"/>
                  <a:gd name="T13" fmla="*/ 170 h 210"/>
                  <a:gd name="T14" fmla="*/ 19 w 217"/>
                  <a:gd name="T15" fmla="*/ 118 h 210"/>
                  <a:gd name="T16" fmla="*/ 56 w 217"/>
                  <a:gd name="T17" fmla="*/ 74 h 210"/>
                  <a:gd name="T18" fmla="*/ 94 w 217"/>
                  <a:gd name="T19" fmla="*/ 46 h 210"/>
                  <a:gd name="T20" fmla="*/ 125 w 217"/>
                  <a:gd name="T21" fmla="*/ 25 h 210"/>
                  <a:gd name="T22" fmla="*/ 150 w 217"/>
                  <a:gd name="T23" fmla="*/ 14 h 210"/>
                  <a:gd name="T24" fmla="*/ 169 w 217"/>
                  <a:gd name="T25" fmla="*/ 10 h 210"/>
                  <a:gd name="T26" fmla="*/ 183 w 217"/>
                  <a:gd name="T27" fmla="*/ 10 h 210"/>
                  <a:gd name="T28" fmla="*/ 216 w 217"/>
                  <a:gd name="T29" fmla="*/ 0 h 210"/>
                  <a:gd name="T30" fmla="*/ 307 w 217"/>
                  <a:gd name="T31" fmla="*/ 17 h 210"/>
                  <a:gd name="T32" fmla="*/ 333 w 217"/>
                  <a:gd name="T33" fmla="*/ 25 h 210"/>
                  <a:gd name="T34" fmla="*/ 358 w 217"/>
                  <a:gd name="T35" fmla="*/ 32 h 210"/>
                  <a:gd name="T36" fmla="*/ 379 w 217"/>
                  <a:gd name="T37" fmla="*/ 39 h 210"/>
                  <a:gd name="T38" fmla="*/ 395 w 217"/>
                  <a:gd name="T39" fmla="*/ 48 h 210"/>
                  <a:gd name="T40" fmla="*/ 413 w 217"/>
                  <a:gd name="T41" fmla="*/ 56 h 210"/>
                  <a:gd name="T42" fmla="*/ 427 w 217"/>
                  <a:gd name="T43" fmla="*/ 66 h 210"/>
                  <a:gd name="T44" fmla="*/ 438 w 217"/>
                  <a:gd name="T45" fmla="*/ 79 h 210"/>
                  <a:gd name="T46" fmla="*/ 451 w 217"/>
                  <a:gd name="T47" fmla="*/ 94 h 210"/>
                  <a:gd name="T48" fmla="*/ 427 w 217"/>
                  <a:gd name="T49" fmla="*/ 84 h 210"/>
                  <a:gd name="T50" fmla="*/ 404 w 217"/>
                  <a:gd name="T51" fmla="*/ 75 h 210"/>
                  <a:gd name="T52" fmla="*/ 381 w 217"/>
                  <a:gd name="T53" fmla="*/ 69 h 210"/>
                  <a:gd name="T54" fmla="*/ 358 w 217"/>
                  <a:gd name="T55" fmla="*/ 62 h 210"/>
                  <a:gd name="T56" fmla="*/ 339 w 217"/>
                  <a:gd name="T57" fmla="*/ 56 h 210"/>
                  <a:gd name="T58" fmla="*/ 319 w 217"/>
                  <a:gd name="T59" fmla="*/ 55 h 210"/>
                  <a:gd name="T60" fmla="*/ 297 w 217"/>
                  <a:gd name="T61" fmla="*/ 51 h 210"/>
                  <a:gd name="T62" fmla="*/ 278 w 217"/>
                  <a:gd name="T63" fmla="*/ 51 h 210"/>
                  <a:gd name="T64" fmla="*/ 260 w 217"/>
                  <a:gd name="T65" fmla="*/ 51 h 210"/>
                  <a:gd name="T66" fmla="*/ 241 w 217"/>
                  <a:gd name="T67" fmla="*/ 52 h 210"/>
                  <a:gd name="T68" fmla="*/ 222 w 217"/>
                  <a:gd name="T69" fmla="*/ 56 h 210"/>
                  <a:gd name="T70" fmla="*/ 206 w 217"/>
                  <a:gd name="T71" fmla="*/ 61 h 210"/>
                  <a:gd name="T72" fmla="*/ 189 w 217"/>
                  <a:gd name="T73" fmla="*/ 69 h 210"/>
                  <a:gd name="T74" fmla="*/ 170 w 217"/>
                  <a:gd name="T75" fmla="*/ 75 h 210"/>
                  <a:gd name="T76" fmla="*/ 154 w 217"/>
                  <a:gd name="T77" fmla="*/ 85 h 210"/>
                  <a:gd name="T78" fmla="*/ 137 w 217"/>
                  <a:gd name="T79" fmla="*/ 95 h 210"/>
                  <a:gd name="T80" fmla="*/ 108 w 217"/>
                  <a:gd name="T81" fmla="*/ 127 h 210"/>
                  <a:gd name="T82" fmla="*/ 88 w 217"/>
                  <a:gd name="T83" fmla="*/ 166 h 210"/>
                  <a:gd name="T84" fmla="*/ 76 w 217"/>
                  <a:gd name="T85" fmla="*/ 215 h 210"/>
                  <a:gd name="T86" fmla="*/ 72 w 217"/>
                  <a:gd name="T87" fmla="*/ 263 h 210"/>
                  <a:gd name="T88" fmla="*/ 72 w 217"/>
                  <a:gd name="T89" fmla="*/ 315 h 210"/>
                  <a:gd name="T90" fmla="*/ 79 w 217"/>
                  <a:gd name="T91" fmla="*/ 362 h 210"/>
                  <a:gd name="T92" fmla="*/ 85 w 217"/>
                  <a:gd name="T93" fmla="*/ 404 h 210"/>
                  <a:gd name="T94" fmla="*/ 95 w 217"/>
                  <a:gd name="T95" fmla="*/ 437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3" name="Freeform 11"/>
              <p:cNvSpPr>
                <a:spLocks/>
              </p:cNvSpPr>
              <p:nvPr userDrawn="1"/>
            </p:nvSpPr>
            <p:spPr bwMode="ltGray">
              <a:xfrm rot="373331" flipH="1">
                <a:off x="41" y="2843"/>
                <a:ext cx="262" cy="308"/>
              </a:xfrm>
              <a:custGeom>
                <a:avLst/>
                <a:gdLst>
                  <a:gd name="T0" fmla="*/ 226 w 182"/>
                  <a:gd name="T1" fmla="*/ 0 h 213"/>
                  <a:gd name="T2" fmla="*/ 232 w 182"/>
                  <a:gd name="T3" fmla="*/ 4 h 213"/>
                  <a:gd name="T4" fmla="*/ 245 w 182"/>
                  <a:gd name="T5" fmla="*/ 17 h 213"/>
                  <a:gd name="T6" fmla="*/ 263 w 182"/>
                  <a:gd name="T7" fmla="*/ 38 h 213"/>
                  <a:gd name="T8" fmla="*/ 284 w 182"/>
                  <a:gd name="T9" fmla="*/ 69 h 213"/>
                  <a:gd name="T10" fmla="*/ 301 w 182"/>
                  <a:gd name="T11" fmla="*/ 108 h 213"/>
                  <a:gd name="T12" fmla="*/ 311 w 182"/>
                  <a:gd name="T13" fmla="*/ 159 h 213"/>
                  <a:gd name="T14" fmla="*/ 311 w 182"/>
                  <a:gd name="T15" fmla="*/ 220 h 213"/>
                  <a:gd name="T16" fmla="*/ 298 w 182"/>
                  <a:gd name="T17" fmla="*/ 291 h 213"/>
                  <a:gd name="T18" fmla="*/ 291 w 182"/>
                  <a:gd name="T19" fmla="*/ 311 h 213"/>
                  <a:gd name="T20" fmla="*/ 282 w 182"/>
                  <a:gd name="T21" fmla="*/ 328 h 213"/>
                  <a:gd name="T22" fmla="*/ 272 w 182"/>
                  <a:gd name="T23" fmla="*/ 346 h 213"/>
                  <a:gd name="T24" fmla="*/ 259 w 182"/>
                  <a:gd name="T25" fmla="*/ 362 h 213"/>
                  <a:gd name="T26" fmla="*/ 242 w 182"/>
                  <a:gd name="T27" fmla="*/ 376 h 213"/>
                  <a:gd name="T28" fmla="*/ 227 w 182"/>
                  <a:gd name="T29" fmla="*/ 388 h 213"/>
                  <a:gd name="T30" fmla="*/ 212 w 182"/>
                  <a:gd name="T31" fmla="*/ 399 h 213"/>
                  <a:gd name="T32" fmla="*/ 190 w 182"/>
                  <a:gd name="T33" fmla="*/ 408 h 213"/>
                  <a:gd name="T34" fmla="*/ 170 w 182"/>
                  <a:gd name="T35" fmla="*/ 412 h 213"/>
                  <a:gd name="T36" fmla="*/ 150 w 182"/>
                  <a:gd name="T37" fmla="*/ 418 h 213"/>
                  <a:gd name="T38" fmla="*/ 127 w 182"/>
                  <a:gd name="T39" fmla="*/ 421 h 213"/>
                  <a:gd name="T40" fmla="*/ 102 w 182"/>
                  <a:gd name="T41" fmla="*/ 421 h 213"/>
                  <a:gd name="T42" fmla="*/ 76 w 182"/>
                  <a:gd name="T43" fmla="*/ 418 h 213"/>
                  <a:gd name="T44" fmla="*/ 52 w 182"/>
                  <a:gd name="T45" fmla="*/ 412 h 213"/>
                  <a:gd name="T46" fmla="*/ 24 w 182"/>
                  <a:gd name="T47" fmla="*/ 403 h 213"/>
                  <a:gd name="T48" fmla="*/ 0 w 182"/>
                  <a:gd name="T49" fmla="*/ 393 h 213"/>
                  <a:gd name="T50" fmla="*/ 23 w 182"/>
                  <a:gd name="T51" fmla="*/ 408 h 213"/>
                  <a:gd name="T52" fmla="*/ 46 w 182"/>
                  <a:gd name="T53" fmla="*/ 418 h 213"/>
                  <a:gd name="T54" fmla="*/ 69 w 182"/>
                  <a:gd name="T55" fmla="*/ 428 h 213"/>
                  <a:gd name="T56" fmla="*/ 89 w 182"/>
                  <a:gd name="T57" fmla="*/ 435 h 213"/>
                  <a:gd name="T58" fmla="*/ 109 w 182"/>
                  <a:gd name="T59" fmla="*/ 441 h 213"/>
                  <a:gd name="T60" fmla="*/ 131 w 182"/>
                  <a:gd name="T61" fmla="*/ 444 h 213"/>
                  <a:gd name="T62" fmla="*/ 151 w 182"/>
                  <a:gd name="T63" fmla="*/ 445 h 213"/>
                  <a:gd name="T64" fmla="*/ 171 w 182"/>
                  <a:gd name="T65" fmla="*/ 445 h 213"/>
                  <a:gd name="T66" fmla="*/ 189 w 182"/>
                  <a:gd name="T67" fmla="*/ 444 h 213"/>
                  <a:gd name="T68" fmla="*/ 207 w 182"/>
                  <a:gd name="T69" fmla="*/ 440 h 213"/>
                  <a:gd name="T70" fmla="*/ 223 w 182"/>
                  <a:gd name="T71" fmla="*/ 435 h 213"/>
                  <a:gd name="T72" fmla="*/ 240 w 182"/>
                  <a:gd name="T73" fmla="*/ 431 h 213"/>
                  <a:gd name="T74" fmla="*/ 255 w 182"/>
                  <a:gd name="T75" fmla="*/ 425 h 213"/>
                  <a:gd name="T76" fmla="*/ 269 w 182"/>
                  <a:gd name="T77" fmla="*/ 416 h 213"/>
                  <a:gd name="T78" fmla="*/ 282 w 182"/>
                  <a:gd name="T79" fmla="*/ 408 h 213"/>
                  <a:gd name="T80" fmla="*/ 294 w 182"/>
                  <a:gd name="T81" fmla="*/ 399 h 213"/>
                  <a:gd name="T82" fmla="*/ 327 w 182"/>
                  <a:gd name="T83" fmla="*/ 367 h 213"/>
                  <a:gd name="T84" fmla="*/ 350 w 182"/>
                  <a:gd name="T85" fmla="*/ 337 h 213"/>
                  <a:gd name="T86" fmla="*/ 364 w 182"/>
                  <a:gd name="T87" fmla="*/ 301 h 213"/>
                  <a:gd name="T88" fmla="*/ 371 w 182"/>
                  <a:gd name="T89" fmla="*/ 268 h 213"/>
                  <a:gd name="T90" fmla="*/ 376 w 182"/>
                  <a:gd name="T91" fmla="*/ 233 h 213"/>
                  <a:gd name="T92" fmla="*/ 376 w 182"/>
                  <a:gd name="T93" fmla="*/ 198 h 213"/>
                  <a:gd name="T94" fmla="*/ 377 w 182"/>
                  <a:gd name="T95" fmla="*/ 165 h 213"/>
                  <a:gd name="T96" fmla="*/ 358 w 182"/>
                  <a:gd name="T97" fmla="*/ 97 h 213"/>
                  <a:gd name="T98" fmla="*/ 324 w 182"/>
                  <a:gd name="T99" fmla="*/ 43 h 213"/>
                  <a:gd name="T100" fmla="*/ 312 w 182"/>
                  <a:gd name="T101" fmla="*/ 38 h 213"/>
                  <a:gd name="T102" fmla="*/ 305 w 182"/>
                  <a:gd name="T103" fmla="*/ 32 h 213"/>
                  <a:gd name="T104" fmla="*/ 294 w 182"/>
                  <a:gd name="T105" fmla="*/ 27 h 213"/>
                  <a:gd name="T106" fmla="*/ 286 w 182"/>
                  <a:gd name="T107" fmla="*/ 23 h 213"/>
                  <a:gd name="T108" fmla="*/ 274 w 182"/>
                  <a:gd name="T109" fmla="*/ 19 h 213"/>
                  <a:gd name="T110" fmla="*/ 261 w 182"/>
                  <a:gd name="T111" fmla="*/ 13 h 213"/>
                  <a:gd name="T112" fmla="*/ 246 w 182"/>
                  <a:gd name="T113" fmla="*/ 6 h 213"/>
                  <a:gd name="T114" fmla="*/ 226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4" name="Freeform 12"/>
              <p:cNvSpPr>
                <a:spLocks/>
              </p:cNvSpPr>
              <p:nvPr userDrawn="1"/>
            </p:nvSpPr>
            <p:spPr bwMode="ltGray">
              <a:xfrm rot="373331" flipH="1">
                <a:off x="121" y="2907"/>
                <a:ext cx="93" cy="156"/>
              </a:xfrm>
              <a:custGeom>
                <a:avLst/>
                <a:gdLst>
                  <a:gd name="T0" fmla="*/ 49 w 128"/>
                  <a:gd name="T1" fmla="*/ 0 h 217"/>
                  <a:gd name="T2" fmla="*/ 55 w 128"/>
                  <a:gd name="T3" fmla="*/ 4 h 217"/>
                  <a:gd name="T4" fmla="*/ 61 w 128"/>
                  <a:gd name="T5" fmla="*/ 14 h 217"/>
                  <a:gd name="T6" fmla="*/ 65 w 128"/>
                  <a:gd name="T7" fmla="*/ 26 h 217"/>
                  <a:gd name="T8" fmla="*/ 68 w 128"/>
                  <a:gd name="T9" fmla="*/ 40 h 217"/>
                  <a:gd name="T10" fmla="*/ 67 w 128"/>
                  <a:gd name="T11" fmla="*/ 58 h 217"/>
                  <a:gd name="T12" fmla="*/ 61 w 128"/>
                  <a:gd name="T13" fmla="*/ 75 h 217"/>
                  <a:gd name="T14" fmla="*/ 49 w 128"/>
                  <a:gd name="T15" fmla="*/ 93 h 217"/>
                  <a:gd name="T16" fmla="*/ 32 w 128"/>
                  <a:gd name="T17" fmla="*/ 112 h 217"/>
                  <a:gd name="T18" fmla="*/ 26 w 128"/>
                  <a:gd name="T19" fmla="*/ 110 h 217"/>
                  <a:gd name="T20" fmla="*/ 20 w 128"/>
                  <a:gd name="T21" fmla="*/ 109 h 217"/>
                  <a:gd name="T22" fmla="*/ 14 w 128"/>
                  <a:gd name="T23" fmla="*/ 106 h 217"/>
                  <a:gd name="T24" fmla="*/ 9 w 128"/>
                  <a:gd name="T25" fmla="*/ 104 h 217"/>
                  <a:gd name="T26" fmla="*/ 4 w 128"/>
                  <a:gd name="T27" fmla="*/ 101 h 217"/>
                  <a:gd name="T28" fmla="*/ 1 w 128"/>
                  <a:gd name="T29" fmla="*/ 98 h 217"/>
                  <a:gd name="T30" fmla="*/ 0 w 128"/>
                  <a:gd name="T31" fmla="*/ 95 h 217"/>
                  <a:gd name="T32" fmla="*/ 1 w 128"/>
                  <a:gd name="T33" fmla="*/ 92 h 217"/>
                  <a:gd name="T34" fmla="*/ 7 w 128"/>
                  <a:gd name="T35" fmla="*/ 88 h 217"/>
                  <a:gd name="T36" fmla="*/ 15 w 128"/>
                  <a:gd name="T37" fmla="*/ 83 h 217"/>
                  <a:gd name="T38" fmla="*/ 24 w 128"/>
                  <a:gd name="T39" fmla="*/ 78 h 217"/>
                  <a:gd name="T40" fmla="*/ 33 w 128"/>
                  <a:gd name="T41" fmla="*/ 69 h 217"/>
                  <a:gd name="T42" fmla="*/ 41 w 128"/>
                  <a:gd name="T43" fmla="*/ 58 h 217"/>
                  <a:gd name="T44" fmla="*/ 48 w 128"/>
                  <a:gd name="T45" fmla="*/ 43 h 217"/>
                  <a:gd name="T46" fmla="*/ 51 w 128"/>
                  <a:gd name="T47" fmla="*/ 24 h 217"/>
                  <a:gd name="T48" fmla="*/ 49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5" name="Freeform 13"/>
              <p:cNvSpPr>
                <a:spLocks/>
              </p:cNvSpPr>
              <p:nvPr userDrawn="1"/>
            </p:nvSpPr>
            <p:spPr bwMode="ltGray">
              <a:xfrm rot="373331" flipH="1">
                <a:off x="313" y="3110"/>
                <a:ext cx="85" cy="93"/>
              </a:xfrm>
              <a:custGeom>
                <a:avLst/>
                <a:gdLst>
                  <a:gd name="T0" fmla="*/ 39 w 117"/>
                  <a:gd name="T1" fmla="*/ 0 h 132"/>
                  <a:gd name="T2" fmla="*/ 0 w 117"/>
                  <a:gd name="T3" fmla="*/ 13 h 132"/>
                  <a:gd name="T4" fmla="*/ 1 w 117"/>
                  <a:gd name="T5" fmla="*/ 13 h 132"/>
                  <a:gd name="T6" fmla="*/ 7 w 117"/>
                  <a:gd name="T7" fmla="*/ 14 h 132"/>
                  <a:gd name="T8" fmla="*/ 15 w 117"/>
                  <a:gd name="T9" fmla="*/ 18 h 132"/>
                  <a:gd name="T10" fmla="*/ 24 w 117"/>
                  <a:gd name="T11" fmla="*/ 23 h 132"/>
                  <a:gd name="T12" fmla="*/ 35 w 117"/>
                  <a:gd name="T13" fmla="*/ 31 h 132"/>
                  <a:gd name="T14" fmla="*/ 44 w 117"/>
                  <a:gd name="T15" fmla="*/ 39 h 132"/>
                  <a:gd name="T16" fmla="*/ 54 w 117"/>
                  <a:gd name="T17" fmla="*/ 51 h 132"/>
                  <a:gd name="T18" fmla="*/ 61 w 117"/>
                  <a:gd name="T19" fmla="*/ 66 h 132"/>
                  <a:gd name="T20" fmla="*/ 62 w 117"/>
                  <a:gd name="T21" fmla="*/ 60 h 132"/>
                  <a:gd name="T22" fmla="*/ 61 w 117"/>
                  <a:gd name="T23" fmla="*/ 53 h 132"/>
                  <a:gd name="T24" fmla="*/ 57 w 117"/>
                  <a:gd name="T25" fmla="*/ 44 h 132"/>
                  <a:gd name="T26" fmla="*/ 52 w 117"/>
                  <a:gd name="T27" fmla="*/ 37 h 132"/>
                  <a:gd name="T28" fmla="*/ 47 w 117"/>
                  <a:gd name="T29" fmla="*/ 29 h 132"/>
                  <a:gd name="T30" fmla="*/ 41 w 117"/>
                  <a:gd name="T31" fmla="*/ 23 h 132"/>
                  <a:gd name="T32" fmla="*/ 36 w 117"/>
                  <a:gd name="T33" fmla="*/ 18 h 132"/>
                  <a:gd name="T34" fmla="*/ 31 w 117"/>
                  <a:gd name="T35" fmla="*/ 16 h 132"/>
                  <a:gd name="T36" fmla="*/ 36 w 117"/>
                  <a:gd name="T37" fmla="*/ 14 h 132"/>
                  <a:gd name="T38" fmla="*/ 41 w 117"/>
                  <a:gd name="T39" fmla="*/ 14 h 132"/>
                  <a:gd name="T40" fmla="*/ 47 w 117"/>
                  <a:gd name="T41" fmla="*/ 13 h 132"/>
                  <a:gd name="T42" fmla="*/ 52 w 117"/>
                  <a:gd name="T43" fmla="*/ 13 h 132"/>
                  <a:gd name="T44" fmla="*/ 55 w 117"/>
                  <a:gd name="T45" fmla="*/ 12 h 132"/>
                  <a:gd name="T46" fmla="*/ 57 w 117"/>
                  <a:gd name="T47" fmla="*/ 11 h 132"/>
                  <a:gd name="T48" fmla="*/ 60 w 117"/>
                  <a:gd name="T49" fmla="*/ 11 h 132"/>
                  <a:gd name="T50" fmla="*/ 60 w 117"/>
                  <a:gd name="T51" fmla="*/ 11 h 132"/>
                  <a:gd name="T52" fmla="*/ 39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6" name="Freeform 14"/>
              <p:cNvSpPr>
                <a:spLocks/>
              </p:cNvSpPr>
              <p:nvPr userDrawn="1"/>
            </p:nvSpPr>
            <p:spPr bwMode="ltGray">
              <a:xfrm rot="373331" flipH="1">
                <a:off x="289" y="3133"/>
                <a:ext cx="21" cy="55"/>
              </a:xfrm>
              <a:custGeom>
                <a:avLst/>
                <a:gdLst>
                  <a:gd name="T0" fmla="*/ 15 w 29"/>
                  <a:gd name="T1" fmla="*/ 0 h 77"/>
                  <a:gd name="T2" fmla="*/ 12 w 29"/>
                  <a:gd name="T3" fmla="*/ 0 h 77"/>
                  <a:gd name="T4" fmla="*/ 9 w 29"/>
                  <a:gd name="T5" fmla="*/ 2 h 77"/>
                  <a:gd name="T6" fmla="*/ 5 w 29"/>
                  <a:gd name="T7" fmla="*/ 4 h 77"/>
                  <a:gd name="T8" fmla="*/ 2 w 29"/>
                  <a:gd name="T9" fmla="*/ 10 h 77"/>
                  <a:gd name="T10" fmla="*/ 1 w 29"/>
                  <a:gd name="T11" fmla="*/ 15 h 77"/>
                  <a:gd name="T12" fmla="*/ 0 w 29"/>
                  <a:gd name="T13" fmla="*/ 22 h 77"/>
                  <a:gd name="T14" fmla="*/ 1 w 29"/>
                  <a:gd name="T15" fmla="*/ 31 h 77"/>
                  <a:gd name="T16" fmla="*/ 6 w 29"/>
                  <a:gd name="T17" fmla="*/ 39 h 77"/>
                  <a:gd name="T18" fmla="*/ 8 w 29"/>
                  <a:gd name="T19" fmla="*/ 27 h 77"/>
                  <a:gd name="T20" fmla="*/ 10 w 29"/>
                  <a:gd name="T21" fmla="*/ 19 h 77"/>
                  <a:gd name="T22" fmla="*/ 12 w 29"/>
                  <a:gd name="T23" fmla="*/ 11 h 77"/>
                  <a:gd name="T24" fmla="*/ 15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nvGrpSpPr>
              <p:cNvPr id="1067" name="Group 15"/>
              <p:cNvGrpSpPr>
                <a:grpSpLocks/>
              </p:cNvGrpSpPr>
              <p:nvPr userDrawn="1"/>
            </p:nvGrpSpPr>
            <p:grpSpPr bwMode="auto">
              <a:xfrm rot="10886446" flipH="1">
                <a:off x="335" y="3251"/>
                <a:ext cx="608" cy="369"/>
                <a:chOff x="-366" y="1704"/>
                <a:chExt cx="608" cy="369"/>
              </a:xfrm>
            </p:grpSpPr>
            <p:sp>
              <p:nvSpPr>
                <p:cNvPr id="1068" name="Freeform 16"/>
                <p:cNvSpPr>
                  <a:spLocks/>
                </p:cNvSpPr>
                <p:nvPr userDrawn="1"/>
              </p:nvSpPr>
              <p:spPr bwMode="ltGray">
                <a:xfrm rot="4200091">
                  <a:off x="-243" y="1807"/>
                  <a:ext cx="143" cy="390"/>
                </a:xfrm>
                <a:custGeom>
                  <a:avLst/>
                  <a:gdLst>
                    <a:gd name="T0" fmla="*/ 6 w 207"/>
                    <a:gd name="T1" fmla="*/ 21 h 564"/>
                    <a:gd name="T2" fmla="*/ 3 w 207"/>
                    <a:gd name="T3" fmla="*/ 35 h 564"/>
                    <a:gd name="T4" fmla="*/ 1 w 207"/>
                    <a:gd name="T5" fmla="*/ 47 h 564"/>
                    <a:gd name="T6" fmla="*/ 0 w 207"/>
                    <a:gd name="T7" fmla="*/ 59 h 564"/>
                    <a:gd name="T8" fmla="*/ 0 w 207"/>
                    <a:gd name="T9" fmla="*/ 72 h 564"/>
                    <a:gd name="T10" fmla="*/ 1 w 207"/>
                    <a:gd name="T11" fmla="*/ 86 h 564"/>
                    <a:gd name="T12" fmla="*/ 3 w 207"/>
                    <a:gd name="T13" fmla="*/ 101 h 564"/>
                    <a:gd name="T14" fmla="*/ 8 w 207"/>
                    <a:gd name="T15" fmla="*/ 118 h 564"/>
                    <a:gd name="T16" fmla="*/ 14 w 207"/>
                    <a:gd name="T17" fmla="*/ 137 h 564"/>
                    <a:gd name="T18" fmla="*/ 21 w 207"/>
                    <a:gd name="T19" fmla="*/ 156 h 564"/>
                    <a:gd name="T20" fmla="*/ 29 w 207"/>
                    <a:gd name="T21" fmla="*/ 174 h 564"/>
                    <a:gd name="T22" fmla="*/ 39 w 207"/>
                    <a:gd name="T23" fmla="*/ 194 h 564"/>
                    <a:gd name="T24" fmla="*/ 50 w 207"/>
                    <a:gd name="T25" fmla="*/ 213 h 564"/>
                    <a:gd name="T26" fmla="*/ 63 w 207"/>
                    <a:gd name="T27" fmla="*/ 231 h 564"/>
                    <a:gd name="T28" fmla="*/ 75 w 207"/>
                    <a:gd name="T29" fmla="*/ 247 h 564"/>
                    <a:gd name="T30" fmla="*/ 87 w 207"/>
                    <a:gd name="T31" fmla="*/ 260 h 564"/>
                    <a:gd name="T32" fmla="*/ 99 w 207"/>
                    <a:gd name="T33" fmla="*/ 270 h 564"/>
                    <a:gd name="T34" fmla="*/ 77 w 207"/>
                    <a:gd name="T35" fmla="*/ 239 h 564"/>
                    <a:gd name="T36" fmla="*/ 61 w 207"/>
                    <a:gd name="T37" fmla="*/ 214 h 564"/>
                    <a:gd name="T38" fmla="*/ 49 w 207"/>
                    <a:gd name="T39" fmla="*/ 194 h 564"/>
                    <a:gd name="T40" fmla="*/ 41 w 207"/>
                    <a:gd name="T41" fmla="*/ 176 h 564"/>
                    <a:gd name="T42" fmla="*/ 36 w 207"/>
                    <a:gd name="T43" fmla="*/ 161 h 564"/>
                    <a:gd name="T44" fmla="*/ 32 w 207"/>
                    <a:gd name="T45" fmla="*/ 148 h 564"/>
                    <a:gd name="T46" fmla="*/ 30 w 207"/>
                    <a:gd name="T47" fmla="*/ 136 h 564"/>
                    <a:gd name="T48" fmla="*/ 27 w 207"/>
                    <a:gd name="T49" fmla="*/ 124 h 564"/>
                    <a:gd name="T50" fmla="*/ 21 w 207"/>
                    <a:gd name="T51" fmla="*/ 98 h 564"/>
                    <a:gd name="T52" fmla="*/ 19 w 207"/>
                    <a:gd name="T53" fmla="*/ 67 h 564"/>
                    <a:gd name="T54" fmla="*/ 21 w 207"/>
                    <a:gd name="T55" fmla="*/ 33 h 564"/>
                    <a:gd name="T56" fmla="*/ 24 w 207"/>
                    <a:gd name="T57" fmla="*/ 0 h 564"/>
                    <a:gd name="T58" fmla="*/ 6 w 207"/>
                    <a:gd name="T59" fmla="*/ 21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9" name="Freeform 17"/>
                <p:cNvSpPr>
                  <a:spLocks/>
                </p:cNvSpPr>
                <p:nvPr userDrawn="1"/>
              </p:nvSpPr>
              <p:spPr bwMode="ltGray">
                <a:xfrm rot="4200091">
                  <a:off x="124" y="1761"/>
                  <a:ext cx="33" cy="160"/>
                </a:xfrm>
                <a:custGeom>
                  <a:avLst/>
                  <a:gdLst>
                    <a:gd name="T0" fmla="*/ 0 w 47"/>
                    <a:gd name="T1" fmla="*/ 9 h 232"/>
                    <a:gd name="T2" fmla="*/ 7 w 47"/>
                    <a:gd name="T3" fmla="*/ 26 h 232"/>
                    <a:gd name="T4" fmla="*/ 11 w 47"/>
                    <a:gd name="T5" fmla="*/ 48 h 232"/>
                    <a:gd name="T6" fmla="*/ 12 w 47"/>
                    <a:gd name="T7" fmla="*/ 76 h 232"/>
                    <a:gd name="T8" fmla="*/ 9 w 47"/>
                    <a:gd name="T9" fmla="*/ 110 h 232"/>
                    <a:gd name="T10" fmla="*/ 22 w 47"/>
                    <a:gd name="T11" fmla="*/ 103 h 232"/>
                    <a:gd name="T12" fmla="*/ 23 w 47"/>
                    <a:gd name="T13" fmla="*/ 85 h 232"/>
                    <a:gd name="T14" fmla="*/ 23 w 47"/>
                    <a:gd name="T15" fmla="*/ 67 h 232"/>
                    <a:gd name="T16" fmla="*/ 22 w 47"/>
                    <a:gd name="T17" fmla="*/ 49 h 232"/>
                    <a:gd name="T18" fmla="*/ 20 w 47"/>
                    <a:gd name="T19" fmla="*/ 34 h 232"/>
                    <a:gd name="T20" fmla="*/ 18 w 47"/>
                    <a:gd name="T21" fmla="*/ 25 h 232"/>
                    <a:gd name="T22" fmla="*/ 14 w 47"/>
                    <a:gd name="T23" fmla="*/ 16 h 232"/>
                    <a:gd name="T24" fmla="*/ 11 w 47"/>
                    <a:gd name="T25" fmla="*/ 8 h 232"/>
                    <a:gd name="T26" fmla="*/ 6 w 47"/>
                    <a:gd name="T27" fmla="*/ 0 h 232"/>
                    <a:gd name="T28" fmla="*/ 0 w 47"/>
                    <a:gd name="T29" fmla="*/ 9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70" name="Freeform 18"/>
                <p:cNvSpPr>
                  <a:spLocks/>
                </p:cNvSpPr>
                <p:nvPr userDrawn="1"/>
              </p:nvSpPr>
              <p:spPr bwMode="ltGray">
                <a:xfrm rot="4200091">
                  <a:off x="177" y="1723"/>
                  <a:ext cx="60" cy="28"/>
                </a:xfrm>
                <a:custGeom>
                  <a:avLst/>
                  <a:gdLst>
                    <a:gd name="T0" fmla="*/ 41 w 87"/>
                    <a:gd name="T1" fmla="*/ 11 h 40"/>
                    <a:gd name="T2" fmla="*/ 37 w 87"/>
                    <a:gd name="T3" fmla="*/ 8 h 40"/>
                    <a:gd name="T4" fmla="*/ 32 w 87"/>
                    <a:gd name="T5" fmla="*/ 6 h 40"/>
                    <a:gd name="T6" fmla="*/ 28 w 87"/>
                    <a:gd name="T7" fmla="*/ 4 h 40"/>
                    <a:gd name="T8" fmla="*/ 22 w 87"/>
                    <a:gd name="T9" fmla="*/ 3 h 40"/>
                    <a:gd name="T10" fmla="*/ 18 w 87"/>
                    <a:gd name="T11" fmla="*/ 1 h 40"/>
                    <a:gd name="T12" fmla="*/ 12 w 87"/>
                    <a:gd name="T13" fmla="*/ 1 h 40"/>
                    <a:gd name="T14" fmla="*/ 6 w 87"/>
                    <a:gd name="T15" fmla="*/ 0 h 40"/>
                    <a:gd name="T16" fmla="*/ 0 w 87"/>
                    <a:gd name="T17" fmla="*/ 1 h 40"/>
                    <a:gd name="T18" fmla="*/ 3 w 87"/>
                    <a:gd name="T19" fmla="*/ 3 h 40"/>
                    <a:gd name="T20" fmla="*/ 7 w 87"/>
                    <a:gd name="T21" fmla="*/ 5 h 40"/>
                    <a:gd name="T22" fmla="*/ 10 w 87"/>
                    <a:gd name="T23" fmla="*/ 7 h 40"/>
                    <a:gd name="T24" fmla="*/ 16 w 87"/>
                    <a:gd name="T25" fmla="*/ 9 h 40"/>
                    <a:gd name="T26" fmla="*/ 20 w 87"/>
                    <a:gd name="T27" fmla="*/ 11 h 40"/>
                    <a:gd name="T28" fmla="*/ 25 w 87"/>
                    <a:gd name="T29" fmla="*/ 13 h 40"/>
                    <a:gd name="T30" fmla="*/ 30 w 87"/>
                    <a:gd name="T31" fmla="*/ 16 h 40"/>
                    <a:gd name="T32" fmla="*/ 35 w 87"/>
                    <a:gd name="T33" fmla="*/ 20 h 40"/>
                    <a:gd name="T34" fmla="*/ 41 w 87"/>
                    <a:gd name="T35" fmla="*/ 11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grpSp>
          <p:nvGrpSpPr>
            <p:cNvPr id="1036" name="Group 19"/>
            <p:cNvGrpSpPr>
              <a:grpSpLocks/>
            </p:cNvGrpSpPr>
            <p:nvPr/>
          </p:nvGrpSpPr>
          <p:grpSpPr bwMode="auto">
            <a:xfrm rot="6248562">
              <a:off x="343" y="3854"/>
              <a:ext cx="392" cy="424"/>
              <a:chOff x="1727" y="866"/>
              <a:chExt cx="129" cy="157"/>
            </a:xfrm>
          </p:grpSpPr>
          <p:sp>
            <p:nvSpPr>
              <p:cNvPr id="1059" name="Freeform 20"/>
              <p:cNvSpPr>
                <a:spLocks/>
              </p:cNvSpPr>
              <p:nvPr userDrawn="1"/>
            </p:nvSpPr>
            <p:spPr bwMode="ltGray">
              <a:xfrm>
                <a:off x="1727" y="868"/>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0" name="Freeform 21"/>
              <p:cNvSpPr>
                <a:spLocks/>
              </p:cNvSpPr>
              <p:nvPr userDrawn="1"/>
            </p:nvSpPr>
            <p:spPr bwMode="ltGray">
              <a:xfrm>
                <a:off x="1786" y="896"/>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61" name="Freeform 22"/>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037" name="Group 23"/>
            <p:cNvGrpSpPr>
              <a:grpSpLocks/>
            </p:cNvGrpSpPr>
            <p:nvPr/>
          </p:nvGrpSpPr>
          <p:grpSpPr bwMode="auto">
            <a:xfrm rot="5003157">
              <a:off x="249" y="1102"/>
              <a:ext cx="412" cy="500"/>
              <a:chOff x="1727" y="866"/>
              <a:chExt cx="129" cy="157"/>
            </a:xfrm>
          </p:grpSpPr>
          <p:sp>
            <p:nvSpPr>
              <p:cNvPr id="1056" name="Freeform 24"/>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7" name="Freeform 25"/>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8" name="Freeform 26"/>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grpSp>
          <p:nvGrpSpPr>
            <p:cNvPr id="1038" name="Group 27"/>
            <p:cNvGrpSpPr>
              <a:grpSpLocks/>
            </p:cNvGrpSpPr>
            <p:nvPr/>
          </p:nvGrpSpPr>
          <p:grpSpPr bwMode="auto">
            <a:xfrm>
              <a:off x="815" y="0"/>
              <a:ext cx="345" cy="367"/>
              <a:chOff x="1727" y="866"/>
              <a:chExt cx="129" cy="157"/>
            </a:xfrm>
          </p:grpSpPr>
          <p:sp>
            <p:nvSpPr>
              <p:cNvPr id="1053" name="Freeform 28"/>
              <p:cNvSpPr>
                <a:spLocks/>
              </p:cNvSpPr>
              <p:nvPr userDrawn="1"/>
            </p:nvSpPr>
            <p:spPr bwMode="ltGray">
              <a:xfrm>
                <a:off x="1727" y="866"/>
                <a:ext cx="41" cy="59"/>
              </a:xfrm>
              <a:custGeom>
                <a:avLst/>
                <a:gdLst>
                  <a:gd name="T0" fmla="*/ 20 w 83"/>
                  <a:gd name="T1" fmla="*/ 7 h 117"/>
                  <a:gd name="T2" fmla="*/ 6 w 83"/>
                  <a:gd name="T3" fmla="*/ 0 h 117"/>
                  <a:gd name="T4" fmla="*/ 0 w 83"/>
                  <a:gd name="T5" fmla="*/ 30 h 117"/>
                  <a:gd name="T6" fmla="*/ 20 w 83"/>
                  <a:gd name="T7" fmla="*/ 7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4" name="Freeform 29"/>
              <p:cNvSpPr>
                <a:spLocks/>
              </p:cNvSpPr>
              <p:nvPr userDrawn="1"/>
            </p:nvSpPr>
            <p:spPr bwMode="ltGray">
              <a:xfrm>
                <a:off x="1786" y="894"/>
                <a:ext cx="70" cy="49"/>
              </a:xfrm>
              <a:custGeom>
                <a:avLst/>
                <a:gdLst>
                  <a:gd name="T0" fmla="*/ 0 w 140"/>
                  <a:gd name="T1" fmla="*/ 25 h 98"/>
                  <a:gd name="T2" fmla="*/ 30 w 140"/>
                  <a:gd name="T3" fmla="*/ 0 h 98"/>
                  <a:gd name="T4" fmla="*/ 35 w 140"/>
                  <a:gd name="T5" fmla="*/ 13 h 98"/>
                  <a:gd name="T6" fmla="*/ 0 w 140"/>
                  <a:gd name="T7" fmla="*/ 25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5" name="Freeform 30"/>
              <p:cNvSpPr>
                <a:spLocks/>
              </p:cNvSpPr>
              <p:nvPr userDrawn="1"/>
            </p:nvSpPr>
            <p:spPr bwMode="ltGray">
              <a:xfrm>
                <a:off x="1772" y="998"/>
                <a:ext cx="73" cy="25"/>
              </a:xfrm>
              <a:custGeom>
                <a:avLst/>
                <a:gdLst>
                  <a:gd name="T0" fmla="*/ 0 w 145"/>
                  <a:gd name="T1" fmla="*/ 2 h 49"/>
                  <a:gd name="T2" fmla="*/ 37 w 145"/>
                  <a:gd name="T3" fmla="*/ 0 h 49"/>
                  <a:gd name="T4" fmla="*/ 33 w 145"/>
                  <a:gd name="T5" fmla="*/ 13 h 49"/>
                  <a:gd name="T6" fmla="*/ 0 w 145"/>
                  <a:gd name="T7" fmla="*/ 2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1039" name="Freeform 31"/>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0" name="Freeform 32"/>
            <p:cNvSpPr>
              <a:spLocks/>
            </p:cNvSpPr>
            <p:nvPr/>
          </p:nvSpPr>
          <p:spPr bwMode="ltGray">
            <a:xfrm rot="828663">
              <a:off x="242" y="3404"/>
              <a:ext cx="132" cy="167"/>
            </a:xfrm>
            <a:custGeom>
              <a:avLst/>
              <a:gdLst>
                <a:gd name="T0" fmla="*/ 0 w 109"/>
                <a:gd name="T1" fmla="*/ 0 h 156"/>
                <a:gd name="T2" fmla="*/ 7 w 109"/>
                <a:gd name="T3" fmla="*/ 1 h 156"/>
                <a:gd name="T4" fmla="*/ 27 w 109"/>
                <a:gd name="T5" fmla="*/ 5 h 156"/>
                <a:gd name="T6" fmla="*/ 54 w 109"/>
                <a:gd name="T7" fmla="*/ 14 h 156"/>
                <a:gd name="T8" fmla="*/ 85 w 109"/>
                <a:gd name="T9" fmla="*/ 28 h 156"/>
                <a:gd name="T10" fmla="*/ 114 w 109"/>
                <a:gd name="T11" fmla="*/ 50 h 156"/>
                <a:gd name="T12" fmla="*/ 140 w 109"/>
                <a:gd name="T13" fmla="*/ 81 h 156"/>
                <a:gd name="T14" fmla="*/ 157 w 109"/>
                <a:gd name="T15" fmla="*/ 124 h 156"/>
                <a:gd name="T16" fmla="*/ 160 w 109"/>
                <a:gd name="T17" fmla="*/ 179 h 156"/>
                <a:gd name="T18" fmla="*/ 154 w 109"/>
                <a:gd name="T19" fmla="*/ 179 h 156"/>
                <a:gd name="T20" fmla="*/ 145 w 109"/>
                <a:gd name="T21" fmla="*/ 179 h 156"/>
                <a:gd name="T22" fmla="*/ 137 w 109"/>
                <a:gd name="T23" fmla="*/ 179 h 156"/>
                <a:gd name="T24" fmla="*/ 127 w 109"/>
                <a:gd name="T25" fmla="*/ 177 h 156"/>
                <a:gd name="T26" fmla="*/ 119 w 109"/>
                <a:gd name="T27" fmla="*/ 176 h 156"/>
                <a:gd name="T28" fmla="*/ 109 w 109"/>
                <a:gd name="T29" fmla="*/ 172 h 156"/>
                <a:gd name="T30" fmla="*/ 97 w 109"/>
                <a:gd name="T31" fmla="*/ 166 h 156"/>
                <a:gd name="T32" fmla="*/ 85 w 109"/>
                <a:gd name="T33" fmla="*/ 160 h 156"/>
                <a:gd name="T34" fmla="*/ 78 w 109"/>
                <a:gd name="T35" fmla="*/ 145 h 156"/>
                <a:gd name="T36" fmla="*/ 78 w 109"/>
                <a:gd name="T37" fmla="*/ 127 h 156"/>
                <a:gd name="T38" fmla="*/ 82 w 109"/>
                <a:gd name="T39" fmla="*/ 110 h 156"/>
                <a:gd name="T40" fmla="*/ 86 w 109"/>
                <a:gd name="T41" fmla="*/ 92 h 156"/>
                <a:gd name="T42" fmla="*/ 82 w 109"/>
                <a:gd name="T43" fmla="*/ 71 h 156"/>
                <a:gd name="T44" fmla="*/ 70 w 109"/>
                <a:gd name="T45" fmla="*/ 49 h 156"/>
                <a:gd name="T46" fmla="*/ 46 w 109"/>
                <a:gd name="T47" fmla="*/ 27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1" name="Freeform 33"/>
            <p:cNvSpPr>
              <a:spLocks/>
            </p:cNvSpPr>
            <p:nvPr/>
          </p:nvSpPr>
          <p:spPr bwMode="ltGray">
            <a:xfrm rot="828663">
              <a:off x="266" y="3592"/>
              <a:ext cx="66" cy="43"/>
            </a:xfrm>
            <a:custGeom>
              <a:avLst/>
              <a:gdLst>
                <a:gd name="T0" fmla="*/ 0 w 54"/>
                <a:gd name="T1" fmla="*/ 0 h 40"/>
                <a:gd name="T2" fmla="*/ 1 w 54"/>
                <a:gd name="T3" fmla="*/ 1 h 40"/>
                <a:gd name="T4" fmla="*/ 9 w 54"/>
                <a:gd name="T5" fmla="*/ 3 h 40"/>
                <a:gd name="T6" fmla="*/ 20 w 54"/>
                <a:gd name="T7" fmla="*/ 10 h 40"/>
                <a:gd name="T8" fmla="*/ 32 w 54"/>
                <a:gd name="T9" fmla="*/ 14 h 40"/>
                <a:gd name="T10" fmla="*/ 43 w 54"/>
                <a:gd name="T11" fmla="*/ 17 h 40"/>
                <a:gd name="T12" fmla="*/ 56 w 54"/>
                <a:gd name="T13" fmla="*/ 19 h 40"/>
                <a:gd name="T14" fmla="*/ 68 w 54"/>
                <a:gd name="T15" fmla="*/ 20 h 40"/>
                <a:gd name="T16" fmla="*/ 81 w 54"/>
                <a:gd name="T17" fmla="*/ 18 h 40"/>
                <a:gd name="T18" fmla="*/ 79 w 54"/>
                <a:gd name="T19" fmla="*/ 29 h 40"/>
                <a:gd name="T20" fmla="*/ 75 w 54"/>
                <a:gd name="T21" fmla="*/ 38 h 40"/>
                <a:gd name="T22" fmla="*/ 66 w 54"/>
                <a:gd name="T23" fmla="*/ 44 h 40"/>
                <a:gd name="T24" fmla="*/ 55 w 54"/>
                <a:gd name="T25" fmla="*/ 46 h 40"/>
                <a:gd name="T26" fmla="*/ 42 w 54"/>
                <a:gd name="T27" fmla="*/ 45 h 40"/>
                <a:gd name="T28" fmla="*/ 28 w 54"/>
                <a:gd name="T29" fmla="*/ 37 h 40"/>
                <a:gd name="T30" fmla="*/ 15 w 54"/>
                <a:gd name="T31" fmla="*/ 24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2" name="Freeform 34"/>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3" name="Freeform 35"/>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4" name="Freeform 36"/>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5" name="Freeform 37"/>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6" name="Freeform 38"/>
            <p:cNvSpPr>
              <a:spLocks/>
            </p:cNvSpPr>
            <p:nvPr/>
          </p:nvSpPr>
          <p:spPr bwMode="ltGray">
            <a:xfrm rot="1584153">
              <a:off x="20" y="410"/>
              <a:ext cx="344" cy="245"/>
            </a:xfrm>
            <a:custGeom>
              <a:avLst/>
              <a:gdLst>
                <a:gd name="T0" fmla="*/ 0 w 257"/>
                <a:gd name="T1" fmla="*/ 0 h 237"/>
                <a:gd name="T2" fmla="*/ 0 w 257"/>
                <a:gd name="T3" fmla="*/ 27 h 237"/>
                <a:gd name="T4" fmla="*/ 5 w 257"/>
                <a:gd name="T5" fmla="*/ 54 h 237"/>
                <a:gd name="T6" fmla="*/ 11 w 257"/>
                <a:gd name="T7" fmla="*/ 81 h 237"/>
                <a:gd name="T8" fmla="*/ 20 w 257"/>
                <a:gd name="T9" fmla="*/ 104 h 237"/>
                <a:gd name="T10" fmla="*/ 32 w 257"/>
                <a:gd name="T11" fmla="*/ 127 h 237"/>
                <a:gd name="T12" fmla="*/ 48 w 257"/>
                <a:gd name="T13" fmla="*/ 151 h 237"/>
                <a:gd name="T14" fmla="*/ 68 w 257"/>
                <a:gd name="T15" fmla="*/ 172 h 237"/>
                <a:gd name="T16" fmla="*/ 91 w 257"/>
                <a:gd name="T17" fmla="*/ 190 h 237"/>
                <a:gd name="T18" fmla="*/ 120 w 257"/>
                <a:gd name="T19" fmla="*/ 208 h 237"/>
                <a:gd name="T20" fmla="*/ 154 w 257"/>
                <a:gd name="T21" fmla="*/ 222 h 237"/>
                <a:gd name="T22" fmla="*/ 190 w 257"/>
                <a:gd name="T23" fmla="*/ 234 h 237"/>
                <a:gd name="T24" fmla="*/ 234 w 257"/>
                <a:gd name="T25" fmla="*/ 244 h 237"/>
                <a:gd name="T26" fmla="*/ 282 w 257"/>
                <a:gd name="T27" fmla="*/ 250 h 237"/>
                <a:gd name="T28" fmla="*/ 337 w 257"/>
                <a:gd name="T29" fmla="*/ 253 h 237"/>
                <a:gd name="T30" fmla="*/ 394 w 257"/>
                <a:gd name="T31" fmla="*/ 252 h 237"/>
                <a:gd name="T32" fmla="*/ 460 w 257"/>
                <a:gd name="T33" fmla="*/ 248 h 237"/>
                <a:gd name="T34" fmla="*/ 402 w 257"/>
                <a:gd name="T35" fmla="*/ 243 h 237"/>
                <a:gd name="T36" fmla="*/ 349 w 257"/>
                <a:gd name="T37" fmla="*/ 235 h 237"/>
                <a:gd name="T38" fmla="*/ 305 w 257"/>
                <a:gd name="T39" fmla="*/ 226 h 237"/>
                <a:gd name="T40" fmla="*/ 265 w 257"/>
                <a:gd name="T41" fmla="*/ 218 h 237"/>
                <a:gd name="T42" fmla="*/ 229 w 257"/>
                <a:gd name="T43" fmla="*/ 207 h 237"/>
                <a:gd name="T44" fmla="*/ 201 w 257"/>
                <a:gd name="T45" fmla="*/ 194 h 237"/>
                <a:gd name="T46" fmla="*/ 174 w 257"/>
                <a:gd name="T47" fmla="*/ 181 h 237"/>
                <a:gd name="T48" fmla="*/ 150 w 257"/>
                <a:gd name="T49" fmla="*/ 165 h 237"/>
                <a:gd name="T50" fmla="*/ 128 w 257"/>
                <a:gd name="T51" fmla="*/ 151 h 237"/>
                <a:gd name="T52" fmla="*/ 110 w 257"/>
                <a:gd name="T53" fmla="*/ 133 h 237"/>
                <a:gd name="T54" fmla="*/ 94 w 257"/>
                <a:gd name="T55" fmla="*/ 115 h 237"/>
                <a:gd name="T56" fmla="*/ 78 w 257"/>
                <a:gd name="T57" fmla="*/ 94 h 237"/>
                <a:gd name="T58" fmla="*/ 59 w 257"/>
                <a:gd name="T59" fmla="*/ 73 h 237"/>
                <a:gd name="T60" fmla="*/ 41 w 257"/>
                <a:gd name="T61" fmla="*/ 51 h 237"/>
                <a:gd name="T62" fmla="*/ 21 w 257"/>
                <a:gd name="T63" fmla="*/ 26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7" name="Freeform 39"/>
            <p:cNvSpPr>
              <a:spLocks/>
            </p:cNvSpPr>
            <p:nvPr/>
          </p:nvSpPr>
          <p:spPr bwMode="ltGray">
            <a:xfrm rot="1584153">
              <a:off x="242" y="756"/>
              <a:ext cx="167" cy="115"/>
            </a:xfrm>
            <a:custGeom>
              <a:avLst/>
              <a:gdLst>
                <a:gd name="T0" fmla="*/ 140 w 124"/>
                <a:gd name="T1" fmla="*/ 0 h 110"/>
                <a:gd name="T2" fmla="*/ 225 w 124"/>
                <a:gd name="T3" fmla="*/ 118 h 110"/>
                <a:gd name="T4" fmla="*/ 218 w 124"/>
                <a:gd name="T5" fmla="*/ 117 h 110"/>
                <a:gd name="T6" fmla="*/ 194 w 124"/>
                <a:gd name="T7" fmla="*/ 115 h 110"/>
                <a:gd name="T8" fmla="*/ 162 w 124"/>
                <a:gd name="T9" fmla="*/ 111 h 110"/>
                <a:gd name="T10" fmla="*/ 124 w 124"/>
                <a:gd name="T11" fmla="*/ 109 h 110"/>
                <a:gd name="T12" fmla="*/ 82 w 124"/>
                <a:gd name="T13" fmla="*/ 106 h 110"/>
                <a:gd name="T14" fmla="*/ 46 w 124"/>
                <a:gd name="T15" fmla="*/ 107 h 110"/>
                <a:gd name="T16" fmla="*/ 16 w 124"/>
                <a:gd name="T17" fmla="*/ 112 h 110"/>
                <a:gd name="T18" fmla="*/ 0 w 124"/>
                <a:gd name="T19" fmla="*/ 120 h 110"/>
                <a:gd name="T20" fmla="*/ 7 w 124"/>
                <a:gd name="T21" fmla="*/ 107 h 110"/>
                <a:gd name="T22" fmla="*/ 15 w 124"/>
                <a:gd name="T23" fmla="*/ 97 h 110"/>
                <a:gd name="T24" fmla="*/ 30 w 124"/>
                <a:gd name="T25" fmla="*/ 90 h 110"/>
                <a:gd name="T26" fmla="*/ 46 w 124"/>
                <a:gd name="T27" fmla="*/ 83 h 110"/>
                <a:gd name="T28" fmla="*/ 65 w 124"/>
                <a:gd name="T29" fmla="*/ 78 h 110"/>
                <a:gd name="T30" fmla="*/ 85 w 124"/>
                <a:gd name="T31" fmla="*/ 77 h 110"/>
                <a:gd name="T32" fmla="*/ 106 w 124"/>
                <a:gd name="T33" fmla="*/ 77 h 110"/>
                <a:gd name="T34" fmla="*/ 131 w 124"/>
                <a:gd name="T35" fmla="*/ 81 h 110"/>
                <a:gd name="T36" fmla="*/ 132 w 124"/>
                <a:gd name="T37" fmla="*/ 77 h 110"/>
                <a:gd name="T38" fmla="*/ 127 w 124"/>
                <a:gd name="T39" fmla="*/ 62 h 110"/>
                <a:gd name="T40" fmla="*/ 121 w 124"/>
                <a:gd name="T41" fmla="*/ 42 h 110"/>
                <a:gd name="T42" fmla="*/ 119 w 124"/>
                <a:gd name="T43" fmla="*/ 32 h 110"/>
                <a:gd name="T44" fmla="*/ 114 w 124"/>
                <a:gd name="T45" fmla="*/ 32 h 110"/>
                <a:gd name="T46" fmla="*/ 110 w 124"/>
                <a:gd name="T47" fmla="*/ 31 h 110"/>
                <a:gd name="T48" fmla="*/ 106 w 124"/>
                <a:gd name="T49" fmla="*/ 28 h 110"/>
                <a:gd name="T50" fmla="*/ 104 w 124"/>
                <a:gd name="T51" fmla="*/ 25 h 110"/>
                <a:gd name="T52" fmla="*/ 104 w 124"/>
                <a:gd name="T53" fmla="*/ 21 h 110"/>
                <a:gd name="T54" fmla="*/ 106 w 124"/>
                <a:gd name="T55" fmla="*/ 16 h 110"/>
                <a:gd name="T56" fmla="*/ 120 w 124"/>
                <a:gd name="T57" fmla="*/ 8 h 110"/>
                <a:gd name="T58" fmla="*/ 140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8" name="Freeform 40"/>
            <p:cNvSpPr>
              <a:spLocks/>
            </p:cNvSpPr>
            <p:nvPr/>
          </p:nvSpPr>
          <p:spPr bwMode="ltGray">
            <a:xfrm rot="1584153">
              <a:off x="574" y="286"/>
              <a:ext cx="147" cy="160"/>
            </a:xfrm>
            <a:custGeom>
              <a:avLst/>
              <a:gdLst>
                <a:gd name="T0" fmla="*/ 0 w 109"/>
                <a:gd name="T1" fmla="*/ 0 h 156"/>
                <a:gd name="T2" fmla="*/ 9 w 109"/>
                <a:gd name="T3" fmla="*/ 1 h 156"/>
                <a:gd name="T4" fmla="*/ 32 w 109"/>
                <a:gd name="T5" fmla="*/ 5 h 156"/>
                <a:gd name="T6" fmla="*/ 67 w 109"/>
                <a:gd name="T7" fmla="*/ 12 h 156"/>
                <a:gd name="T8" fmla="*/ 105 w 109"/>
                <a:gd name="T9" fmla="*/ 26 h 156"/>
                <a:gd name="T10" fmla="*/ 142 w 109"/>
                <a:gd name="T11" fmla="*/ 46 h 156"/>
                <a:gd name="T12" fmla="*/ 174 w 109"/>
                <a:gd name="T13" fmla="*/ 75 h 156"/>
                <a:gd name="T14" fmla="*/ 194 w 109"/>
                <a:gd name="T15" fmla="*/ 114 h 156"/>
                <a:gd name="T16" fmla="*/ 198 w 109"/>
                <a:gd name="T17" fmla="*/ 164 h 156"/>
                <a:gd name="T18" fmla="*/ 192 w 109"/>
                <a:gd name="T19" fmla="*/ 164 h 156"/>
                <a:gd name="T20" fmla="*/ 181 w 109"/>
                <a:gd name="T21" fmla="*/ 164 h 156"/>
                <a:gd name="T22" fmla="*/ 169 w 109"/>
                <a:gd name="T23" fmla="*/ 164 h 156"/>
                <a:gd name="T24" fmla="*/ 158 w 109"/>
                <a:gd name="T25" fmla="*/ 162 h 156"/>
                <a:gd name="T26" fmla="*/ 147 w 109"/>
                <a:gd name="T27" fmla="*/ 161 h 156"/>
                <a:gd name="T28" fmla="*/ 135 w 109"/>
                <a:gd name="T29" fmla="*/ 158 h 156"/>
                <a:gd name="T30" fmla="*/ 120 w 109"/>
                <a:gd name="T31" fmla="*/ 153 h 156"/>
                <a:gd name="T32" fmla="*/ 105 w 109"/>
                <a:gd name="T33" fmla="*/ 147 h 156"/>
                <a:gd name="T34" fmla="*/ 96 w 109"/>
                <a:gd name="T35" fmla="*/ 132 h 156"/>
                <a:gd name="T36" fmla="*/ 96 w 109"/>
                <a:gd name="T37" fmla="*/ 117 h 156"/>
                <a:gd name="T38" fmla="*/ 102 w 109"/>
                <a:gd name="T39" fmla="*/ 101 h 156"/>
                <a:gd name="T40" fmla="*/ 108 w 109"/>
                <a:gd name="T41" fmla="*/ 84 h 156"/>
                <a:gd name="T42" fmla="*/ 102 w 109"/>
                <a:gd name="T43" fmla="*/ 66 h 156"/>
                <a:gd name="T44" fmla="*/ 88 w 109"/>
                <a:gd name="T45" fmla="*/ 45 h 156"/>
                <a:gd name="T46" fmla="*/ 57 w 109"/>
                <a:gd name="T47" fmla="*/ 2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49" name="Freeform 41"/>
            <p:cNvSpPr>
              <a:spLocks/>
            </p:cNvSpPr>
            <p:nvPr/>
          </p:nvSpPr>
          <p:spPr bwMode="ltGray">
            <a:xfrm rot="1584153">
              <a:off x="236" y="721"/>
              <a:ext cx="62" cy="97"/>
            </a:xfrm>
            <a:custGeom>
              <a:avLst/>
              <a:gdLst>
                <a:gd name="T0" fmla="*/ 57 w 46"/>
                <a:gd name="T1" fmla="*/ 0 h 94"/>
                <a:gd name="T2" fmla="*/ 36 w 46"/>
                <a:gd name="T3" fmla="*/ 40 h 94"/>
                <a:gd name="T4" fmla="*/ 27 w 46"/>
                <a:gd name="T5" fmla="*/ 66 h 94"/>
                <a:gd name="T6" fmla="*/ 20 w 46"/>
                <a:gd name="T7" fmla="*/ 85 h 94"/>
                <a:gd name="T8" fmla="*/ 0 w 46"/>
                <a:gd name="T9" fmla="*/ 100 h 94"/>
                <a:gd name="T10" fmla="*/ 22 w 46"/>
                <a:gd name="T11" fmla="*/ 94 h 94"/>
                <a:gd name="T12" fmla="*/ 42 w 46"/>
                <a:gd name="T13" fmla="*/ 86 h 94"/>
                <a:gd name="T14" fmla="*/ 58 w 46"/>
                <a:gd name="T15" fmla="*/ 73 h 94"/>
                <a:gd name="T16" fmla="*/ 73 w 46"/>
                <a:gd name="T17" fmla="*/ 61 h 94"/>
                <a:gd name="T18" fmla="*/ 82 w 46"/>
                <a:gd name="T19" fmla="*/ 46 h 94"/>
                <a:gd name="T20" fmla="*/ 84 w 46"/>
                <a:gd name="T21" fmla="*/ 32 h 94"/>
                <a:gd name="T22" fmla="*/ 77 w 46"/>
                <a:gd name="T23" fmla="*/ 15 h 94"/>
                <a:gd name="T24" fmla="*/ 57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0" name="Freeform 42"/>
            <p:cNvSpPr>
              <a:spLocks/>
            </p:cNvSpPr>
            <p:nvPr/>
          </p:nvSpPr>
          <p:spPr bwMode="ltGray">
            <a:xfrm rot="1584153">
              <a:off x="585" y="466"/>
              <a:ext cx="72" cy="41"/>
            </a:xfrm>
            <a:custGeom>
              <a:avLst/>
              <a:gdLst>
                <a:gd name="T0" fmla="*/ 0 w 54"/>
                <a:gd name="T1" fmla="*/ 0 h 40"/>
                <a:gd name="T2" fmla="*/ 1 w 54"/>
                <a:gd name="T3" fmla="*/ 1 h 40"/>
                <a:gd name="T4" fmla="*/ 11 w 54"/>
                <a:gd name="T5" fmla="*/ 3 h 40"/>
                <a:gd name="T6" fmla="*/ 23 w 54"/>
                <a:gd name="T7" fmla="*/ 8 h 40"/>
                <a:gd name="T8" fmla="*/ 37 w 54"/>
                <a:gd name="T9" fmla="*/ 12 h 40"/>
                <a:gd name="T10" fmla="*/ 52 w 54"/>
                <a:gd name="T11" fmla="*/ 15 h 40"/>
                <a:gd name="T12" fmla="*/ 68 w 54"/>
                <a:gd name="T13" fmla="*/ 17 h 40"/>
                <a:gd name="T14" fmla="*/ 81 w 54"/>
                <a:gd name="T15" fmla="*/ 18 h 40"/>
                <a:gd name="T16" fmla="*/ 96 w 54"/>
                <a:gd name="T17" fmla="*/ 16 h 40"/>
                <a:gd name="T18" fmla="*/ 95 w 54"/>
                <a:gd name="T19" fmla="*/ 27 h 40"/>
                <a:gd name="T20" fmla="*/ 89 w 54"/>
                <a:gd name="T21" fmla="*/ 35 h 40"/>
                <a:gd name="T22" fmla="*/ 79 w 54"/>
                <a:gd name="T23" fmla="*/ 40 h 40"/>
                <a:gd name="T24" fmla="*/ 65 w 54"/>
                <a:gd name="T25" fmla="*/ 42 h 40"/>
                <a:gd name="T26" fmla="*/ 49 w 54"/>
                <a:gd name="T27" fmla="*/ 41 h 40"/>
                <a:gd name="T28" fmla="*/ 33 w 54"/>
                <a:gd name="T29" fmla="*/ 34 h 40"/>
                <a:gd name="T30" fmla="*/ 17 w 54"/>
                <a:gd name="T31" fmla="*/ 2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1" name="Freeform 43"/>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sp>
          <p:nvSpPr>
            <p:cNvPr id="1052" name="Freeform 44"/>
            <p:cNvSpPr>
              <a:spLocks/>
            </p:cNvSpPr>
            <p:nvPr/>
          </p:nvSpPr>
          <p:spPr bwMode="ltGray">
            <a:xfrm rot="1584153">
              <a:off x="56" y="84"/>
              <a:ext cx="804" cy="686"/>
            </a:xfrm>
            <a:custGeom>
              <a:avLst/>
              <a:gdLst>
                <a:gd name="T0" fmla="*/ 30 w 596"/>
                <a:gd name="T1" fmla="*/ 392 h 666"/>
                <a:gd name="T2" fmla="*/ 11 w 596"/>
                <a:gd name="T3" fmla="*/ 362 h 666"/>
                <a:gd name="T4" fmla="*/ 0 w 596"/>
                <a:gd name="T5" fmla="*/ 307 h 666"/>
                <a:gd name="T6" fmla="*/ 7 w 596"/>
                <a:gd name="T7" fmla="*/ 236 h 666"/>
                <a:gd name="T8" fmla="*/ 46 w 596"/>
                <a:gd name="T9" fmla="*/ 161 h 666"/>
                <a:gd name="T10" fmla="*/ 125 w 596"/>
                <a:gd name="T11" fmla="*/ 90 h 666"/>
                <a:gd name="T12" fmla="*/ 259 w 596"/>
                <a:gd name="T13" fmla="*/ 33 h 666"/>
                <a:gd name="T14" fmla="*/ 449 w 596"/>
                <a:gd name="T15" fmla="*/ 2 h 666"/>
                <a:gd name="T16" fmla="*/ 692 w 596"/>
                <a:gd name="T17" fmla="*/ 9 h 666"/>
                <a:gd name="T18" fmla="*/ 881 w 596"/>
                <a:gd name="T19" fmla="*/ 72 h 666"/>
                <a:gd name="T20" fmla="*/ 1008 w 596"/>
                <a:gd name="T21" fmla="*/ 175 h 666"/>
                <a:gd name="T22" fmla="*/ 1075 w 596"/>
                <a:gd name="T23" fmla="*/ 302 h 666"/>
                <a:gd name="T24" fmla="*/ 1083 w 596"/>
                <a:gd name="T25" fmla="*/ 434 h 666"/>
                <a:gd name="T26" fmla="*/ 1031 w 596"/>
                <a:gd name="T27" fmla="*/ 557 h 666"/>
                <a:gd name="T28" fmla="*/ 923 w 596"/>
                <a:gd name="T29" fmla="*/ 652 h 666"/>
                <a:gd name="T30" fmla="*/ 759 w 596"/>
                <a:gd name="T31" fmla="*/ 704 h 666"/>
                <a:gd name="T32" fmla="*/ 708 w 596"/>
                <a:gd name="T33" fmla="*/ 699 h 666"/>
                <a:gd name="T34" fmla="*/ 803 w 596"/>
                <a:gd name="T35" fmla="*/ 655 h 666"/>
                <a:gd name="T36" fmla="*/ 877 w 596"/>
                <a:gd name="T37" fmla="*/ 577 h 666"/>
                <a:gd name="T38" fmla="*/ 927 w 596"/>
                <a:gd name="T39" fmla="*/ 482 h 666"/>
                <a:gd name="T40" fmla="*/ 946 w 596"/>
                <a:gd name="T41" fmla="*/ 377 h 666"/>
                <a:gd name="T42" fmla="*/ 935 w 596"/>
                <a:gd name="T43" fmla="*/ 274 h 666"/>
                <a:gd name="T44" fmla="*/ 882 w 596"/>
                <a:gd name="T45" fmla="*/ 184 h 666"/>
                <a:gd name="T46" fmla="*/ 788 w 596"/>
                <a:gd name="T47" fmla="*/ 118 h 666"/>
                <a:gd name="T48" fmla="*/ 621 w 596"/>
                <a:gd name="T49" fmla="*/ 79 h 666"/>
                <a:gd name="T50" fmla="*/ 448 w 596"/>
                <a:gd name="T51" fmla="*/ 65 h 666"/>
                <a:gd name="T52" fmla="*/ 317 w 596"/>
                <a:gd name="T53" fmla="*/ 75 h 666"/>
                <a:gd name="T54" fmla="*/ 220 w 596"/>
                <a:gd name="T55" fmla="*/ 107 h 666"/>
                <a:gd name="T56" fmla="*/ 152 w 596"/>
                <a:gd name="T57" fmla="*/ 158 h 666"/>
                <a:gd name="T58" fmla="*/ 104 w 596"/>
                <a:gd name="T59" fmla="*/ 218 h 666"/>
                <a:gd name="T60" fmla="*/ 73 w 596"/>
                <a:gd name="T61" fmla="*/ 288 h 666"/>
                <a:gd name="T62" fmla="*/ 51 w 596"/>
                <a:gd name="T63" fmla="*/ 359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r-BE"/>
            </a:p>
          </p:txBody>
        </p:sp>
      </p:grpSp>
      <p:sp>
        <p:nvSpPr>
          <p:cNvPr id="114733" name="Rectangle 45"/>
          <p:cNvSpPr>
            <a:spLocks noGrp="1" noChangeArrowheads="1"/>
          </p:cNvSpPr>
          <p:nvPr>
            <p:ph type="title"/>
          </p:nvPr>
        </p:nvSpPr>
        <p:spPr bwMode="auto">
          <a:xfrm>
            <a:off x="442913" y="103188"/>
            <a:ext cx="8243887"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fr-FR"/>
              <a:t>Cliquez pour modifier le style du titre</a:t>
            </a:r>
          </a:p>
        </p:txBody>
      </p:sp>
      <p:sp>
        <p:nvSpPr>
          <p:cNvPr id="114734" name="Rectangle 46"/>
          <p:cNvSpPr>
            <a:spLocks noGrp="1" noChangeArrowheads="1"/>
          </p:cNvSpPr>
          <p:nvPr>
            <p:ph type="body" idx="1"/>
          </p:nvPr>
        </p:nvSpPr>
        <p:spPr bwMode="auto">
          <a:xfrm>
            <a:off x="457200" y="1600200"/>
            <a:ext cx="82296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14735" name="Rectangle 47"/>
          <p:cNvSpPr>
            <a:spLocks noGrp="1" noChangeArrowheads="1"/>
          </p:cNvSpPr>
          <p:nvPr>
            <p:ph type="dt" sz="half" idx="2"/>
          </p:nvPr>
        </p:nvSpPr>
        <p:spPr bwMode="auto">
          <a:xfrm>
            <a:off x="457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fr-FR" dirty="0"/>
          </a:p>
        </p:txBody>
      </p:sp>
      <p:sp>
        <p:nvSpPr>
          <p:cNvPr id="114736" name="Rectangle 4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fr-FR"/>
          </a:p>
        </p:txBody>
      </p:sp>
      <p:sp>
        <p:nvSpPr>
          <p:cNvPr id="114737" name="Rectangle 49"/>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B337F47C-A685-4006-94F2-C9FF710E9FB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987" r:id="rId1"/>
    <p:sldLayoutId id="2147483977" r:id="rId2"/>
    <p:sldLayoutId id="2147483978" r:id="rId3"/>
    <p:sldLayoutId id="2147483979" r:id="rId4"/>
    <p:sldLayoutId id="2147483980" r:id="rId5"/>
    <p:sldLayoutId id="2147483981" r:id="rId6"/>
    <p:sldLayoutId id="2147483982" r:id="rId7"/>
    <p:sldLayoutId id="2147483983" r:id="rId8"/>
    <p:sldLayoutId id="2147483984" r:id="rId9"/>
    <p:sldLayoutId id="2147483985" r:id="rId10"/>
    <p:sldLayoutId id="2147483986"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4733"/>
                                        </p:tgtEl>
                                        <p:attrNameLst>
                                          <p:attrName>style.visibility</p:attrName>
                                        </p:attrNameLst>
                                      </p:cBhvr>
                                      <p:to>
                                        <p:strVal val="visible"/>
                                      </p:to>
                                    </p:set>
                                    <p:animEffect transition="in" filter="fade">
                                      <p:cBhvr>
                                        <p:cTn id="7" dur="2000"/>
                                        <p:tgtEl>
                                          <p:spTgt spid="1147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4734"/>
                                        </p:tgtEl>
                                        <p:attrNameLst>
                                          <p:attrName>style.visibility</p:attrName>
                                        </p:attrNameLst>
                                      </p:cBhvr>
                                      <p:to>
                                        <p:strVal val="visible"/>
                                      </p:to>
                                    </p:set>
                                    <p:animEffect transition="in" filter="fade">
                                      <p:cBhvr>
                                        <p:cTn id="10" dur="2000"/>
                                        <p:tgtEl>
                                          <p:spTgt spid="1147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3" grpId="0"/>
      <p:bldP spid="114734" grpId="0">
        <p:tmplLst>
          <p:tmpl>
            <p:tnLst>
              <p:par>
                <p:cTn presetID="10" presetClass="entr" presetSubtype="0" fill="hold" nodeType="withEffect">
                  <p:stCondLst>
                    <p:cond delay="0"/>
                  </p:stCondLst>
                  <p:childTnLst>
                    <p:set>
                      <p:cBhvr>
                        <p:cTn dur="1" fill="hold">
                          <p:stCondLst>
                            <p:cond delay="0"/>
                          </p:stCondLst>
                        </p:cTn>
                        <p:tgtEl>
                          <p:spTgt spid="114734"/>
                        </p:tgtEl>
                        <p:attrNameLst>
                          <p:attrName>style.visibility</p:attrName>
                        </p:attrNameLst>
                      </p:cBhvr>
                      <p:to>
                        <p:strVal val="visible"/>
                      </p:to>
                    </p:set>
                    <p:animEffect transition="in" filter="fade">
                      <p:cBhvr>
                        <p:cTn dur="2000"/>
                        <p:tgtEl>
                          <p:spTgt spid="114734"/>
                        </p:tgtEl>
                      </p:cBhvr>
                    </p:animEffect>
                  </p:childTnLst>
                </p:cTn>
              </p:par>
            </p:tnLst>
          </p:tmpl>
        </p:tmplLst>
      </p:bldP>
    </p:bldLst>
  </p:timing>
  <p:hf hdr="0" ftr="0" dt="0"/>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46"/>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148AD352-695E-4076-8072-A0709D663865}" type="slidenum">
              <a:rPr lang="fr-FR" altLang="fr-FR" sz="1400" smtClean="0"/>
              <a:pPr>
                <a:spcBef>
                  <a:spcPct val="0"/>
                </a:spcBef>
                <a:buFontTx/>
                <a:buNone/>
              </a:pPr>
              <a:t>1</a:t>
            </a:fld>
            <a:endParaRPr lang="fr-FR" altLang="fr-FR" sz="1400"/>
          </a:p>
        </p:txBody>
      </p:sp>
      <p:sp>
        <p:nvSpPr>
          <p:cNvPr id="2050" name="Rectangle 2"/>
          <p:cNvSpPr>
            <a:spLocks noGrp="1" noChangeArrowheads="1"/>
          </p:cNvSpPr>
          <p:nvPr>
            <p:ph type="ctrTitle"/>
          </p:nvPr>
        </p:nvSpPr>
        <p:spPr/>
        <p:txBody>
          <a:bodyPr/>
          <a:lstStyle/>
          <a:p>
            <a:pPr eaLnBrk="1" hangingPunct="1">
              <a:defRPr/>
            </a:pPr>
            <a:r>
              <a:rPr lang="fr-BE" sz="4800" b="0" dirty="0">
                <a:solidFill>
                  <a:schemeClr val="tx1"/>
                </a:solidFill>
              </a:rPr>
              <a:t>La Coordination ATL à Evere.</a:t>
            </a:r>
            <a:endParaRPr lang="fr-FR" sz="4800" b="0" dirty="0">
              <a:solidFill>
                <a:schemeClr val="tx1"/>
              </a:solidFil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p:cNvSpPr>
            <a:spLocks noGrp="1"/>
          </p:cNvSpPr>
          <p:nvPr>
            <p:ph type="title"/>
          </p:nvPr>
        </p:nvSpPr>
        <p:spPr>
          <a:xfrm>
            <a:off x="442913" y="260350"/>
            <a:ext cx="8243887" cy="792163"/>
          </a:xfrm>
        </p:spPr>
        <p:txBody>
          <a:bodyPr/>
          <a:lstStyle/>
          <a:p>
            <a:pPr>
              <a:defRPr/>
            </a:pPr>
            <a:r>
              <a:rPr lang="fr-BE" dirty="0"/>
              <a:t>Deux types d’activités</a:t>
            </a:r>
            <a:endParaRPr lang="fr-FR" dirty="0"/>
          </a:p>
        </p:txBody>
      </p:sp>
      <p:sp>
        <p:nvSpPr>
          <p:cNvPr id="9219" name="Espace réservé du contenu 6"/>
          <p:cNvSpPr>
            <a:spLocks noGrp="1"/>
          </p:cNvSpPr>
          <p:nvPr>
            <p:ph sz="half" idx="1"/>
          </p:nvPr>
        </p:nvSpPr>
        <p:spPr>
          <a:xfrm>
            <a:off x="457200" y="1600200"/>
            <a:ext cx="4038600" cy="4565650"/>
          </a:xfrm>
        </p:spPr>
        <p:txBody>
          <a:bodyPr/>
          <a:lstStyle/>
          <a:p>
            <a:r>
              <a:rPr lang="fr-BE" altLang="fr-FR" sz="2400" b="1" dirty="0"/>
              <a:t>Activités monothématiques </a:t>
            </a:r>
            <a:r>
              <a:rPr lang="fr-BE" altLang="fr-FR" sz="2400" dirty="0"/>
              <a:t>qui ont pour but l’apprentissage d’une aptitude</a:t>
            </a:r>
          </a:p>
          <a:p>
            <a:pPr>
              <a:buFontTx/>
              <a:buNone/>
            </a:pPr>
            <a:endParaRPr lang="fr-BE" altLang="fr-FR" dirty="0"/>
          </a:p>
          <a:p>
            <a:r>
              <a:rPr lang="fr-BE" altLang="fr-FR" sz="1800" dirty="0"/>
              <a:t>Associations culturelles, sportives, artistiques.</a:t>
            </a:r>
          </a:p>
          <a:p>
            <a:r>
              <a:rPr lang="fr-BE" altLang="fr-FR" sz="1800" dirty="0"/>
              <a:t>Académies de musique, cours de danse, de judo, clubs sportifs…</a:t>
            </a:r>
          </a:p>
          <a:p>
            <a:pPr>
              <a:buFontTx/>
              <a:buNone/>
            </a:pPr>
            <a:r>
              <a:rPr lang="fr-BE" altLang="fr-FR" dirty="0"/>
              <a:t>			</a:t>
            </a:r>
            <a:endParaRPr lang="fr-FR" altLang="fr-FR" dirty="0"/>
          </a:p>
        </p:txBody>
      </p:sp>
      <p:sp>
        <p:nvSpPr>
          <p:cNvPr id="9220" name="Espace réservé du contenu 7"/>
          <p:cNvSpPr>
            <a:spLocks noGrp="1"/>
          </p:cNvSpPr>
          <p:nvPr>
            <p:ph sz="half" idx="2"/>
          </p:nvPr>
        </p:nvSpPr>
        <p:spPr>
          <a:xfrm>
            <a:off x="4355976" y="1600200"/>
            <a:ext cx="4330824" cy="4456113"/>
          </a:xfrm>
        </p:spPr>
        <p:txBody>
          <a:bodyPr/>
          <a:lstStyle/>
          <a:p>
            <a:r>
              <a:rPr lang="fr-BE" altLang="fr-FR" sz="2400" b="1" dirty="0"/>
              <a:t>Activités multidimensionnelles, </a:t>
            </a:r>
            <a:r>
              <a:rPr lang="fr-BE" altLang="fr-FR" sz="2400" dirty="0"/>
              <a:t>accueil encadré qui prend en compte le développement global de l’enfant </a:t>
            </a:r>
          </a:p>
          <a:p>
            <a:endParaRPr lang="fr-BE" altLang="fr-FR" sz="2400" dirty="0"/>
          </a:p>
          <a:p>
            <a:r>
              <a:rPr lang="fr-BE" altLang="fr-FR" sz="1800" dirty="0"/>
              <a:t>Organisations de jeunesses, maisons de jeunes, écoles de devoirs, centres de vacances, accueils extrascolaires.</a:t>
            </a:r>
            <a:endParaRPr lang="fr-FR" altLang="fr-FR" sz="1800" dirty="0"/>
          </a:p>
        </p:txBody>
      </p:sp>
      <p:sp>
        <p:nvSpPr>
          <p:cNvPr id="9221"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066EA62-F173-4CEE-871A-87C290054B34}" type="slidenum">
              <a:rPr lang="fr-FR" altLang="fr-FR" sz="1400" smtClean="0"/>
              <a:pPr>
                <a:spcBef>
                  <a:spcPct val="0"/>
                </a:spcBef>
                <a:buFontTx/>
                <a:buNone/>
              </a:pPr>
              <a:t>10</a:t>
            </a:fld>
            <a:endParaRPr lang="fr-FR" altLang="fr-FR" sz="1400"/>
          </a:p>
        </p:txBody>
      </p:sp>
      <p:sp>
        <p:nvSpPr>
          <p:cNvPr id="9222" name="Flèche vers le bas 7"/>
          <p:cNvSpPr>
            <a:spLocks noChangeArrowheads="1"/>
          </p:cNvSpPr>
          <p:nvPr/>
        </p:nvSpPr>
        <p:spPr bwMode="auto">
          <a:xfrm>
            <a:off x="2411413" y="3284538"/>
            <a:ext cx="288925" cy="504825"/>
          </a:xfrm>
          <a:prstGeom prst="downArrow">
            <a:avLst>
              <a:gd name="adj1" fmla="val 50000"/>
              <a:gd name="adj2" fmla="val 5001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FR" altLang="fr-FR" sz="2000"/>
          </a:p>
        </p:txBody>
      </p:sp>
      <p:sp>
        <p:nvSpPr>
          <p:cNvPr id="9223" name="Flèche vers le bas 7"/>
          <p:cNvSpPr>
            <a:spLocks noChangeArrowheads="1"/>
          </p:cNvSpPr>
          <p:nvPr/>
        </p:nvSpPr>
        <p:spPr bwMode="auto">
          <a:xfrm>
            <a:off x="6732588" y="3644900"/>
            <a:ext cx="287337" cy="504825"/>
          </a:xfrm>
          <a:prstGeom prst="downArrow">
            <a:avLst>
              <a:gd name="adj1" fmla="val 50000"/>
              <a:gd name="adj2" fmla="val 50292"/>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FR" altLang="fr-FR" sz="2000"/>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DA675E3B-616D-4DA6-AF0A-B81947826DB8}" type="slidenum">
              <a:rPr lang="fr-FR" altLang="fr-FR" sz="1400" smtClean="0"/>
              <a:pPr>
                <a:spcBef>
                  <a:spcPct val="0"/>
                </a:spcBef>
                <a:buFontTx/>
                <a:buNone/>
              </a:pPr>
              <a:t>11</a:t>
            </a:fld>
            <a:endParaRPr lang="fr-FR" altLang="fr-FR" sz="1400"/>
          </a:p>
        </p:txBody>
      </p:sp>
      <p:sp>
        <p:nvSpPr>
          <p:cNvPr id="6148" name="Rectangle 4"/>
          <p:cNvSpPr>
            <a:spLocks noGrp="1" noChangeArrowheads="1"/>
          </p:cNvSpPr>
          <p:nvPr>
            <p:ph type="body" idx="1"/>
          </p:nvPr>
        </p:nvSpPr>
        <p:spPr>
          <a:xfrm>
            <a:off x="1403350" y="836613"/>
            <a:ext cx="6913563" cy="5040312"/>
          </a:xfrm>
        </p:spPr>
        <p:txBody>
          <a:bodyPr/>
          <a:lstStyle/>
          <a:p>
            <a:pPr eaLnBrk="1" hangingPunct="1">
              <a:lnSpc>
                <a:spcPct val="80000"/>
              </a:lnSpc>
              <a:buFontTx/>
              <a:buNone/>
              <a:defRPr/>
            </a:pPr>
            <a:endParaRPr lang="fr-BE" sz="2200" i="1" dirty="0"/>
          </a:p>
          <a:p>
            <a:pPr eaLnBrk="1" hangingPunct="1">
              <a:lnSpc>
                <a:spcPct val="80000"/>
              </a:lnSpc>
              <a:buFontTx/>
              <a:buNone/>
              <a:defRPr/>
            </a:pPr>
            <a:r>
              <a:rPr lang="fr-BE" sz="2200" i="1" dirty="0"/>
              <a:t>Accueil des enfants de 2,5 à 12 ans en dehors du temps scolaire, durant leur temps libre.</a:t>
            </a:r>
          </a:p>
          <a:p>
            <a:pPr eaLnBrk="1" hangingPunct="1">
              <a:lnSpc>
                <a:spcPct val="80000"/>
              </a:lnSpc>
              <a:buFontTx/>
              <a:buNone/>
              <a:defRPr/>
            </a:pPr>
            <a:endParaRPr lang="fr-BE" sz="2200" i="1" dirty="0"/>
          </a:p>
          <a:p>
            <a:pPr eaLnBrk="1" hangingPunct="1">
              <a:lnSpc>
                <a:spcPct val="80000"/>
              </a:lnSpc>
              <a:buFontTx/>
              <a:buNone/>
              <a:defRPr/>
            </a:pPr>
            <a:r>
              <a:rPr lang="fr-BE" sz="2200" i="1" dirty="0"/>
              <a:t>Un secteur réglementé 	</a:t>
            </a:r>
          </a:p>
          <a:p>
            <a:pPr marL="457200" indent="-457200" eaLnBrk="1" hangingPunct="1">
              <a:lnSpc>
                <a:spcPct val="80000"/>
              </a:lnSpc>
              <a:defRPr/>
            </a:pPr>
            <a:r>
              <a:rPr lang="fr-BE" sz="2200" i="1" dirty="0"/>
              <a:t>par 3 décrets :</a:t>
            </a:r>
          </a:p>
          <a:p>
            <a:pPr marL="857250" lvl="1" indent="-457200" eaLnBrk="1" hangingPunct="1">
              <a:lnSpc>
                <a:spcPct val="80000"/>
              </a:lnSpc>
              <a:buFont typeface="+mj-lt"/>
              <a:buAutoNum type="arabicPeriod"/>
              <a:defRPr/>
            </a:pPr>
            <a:r>
              <a:rPr lang="fr-BE" sz="1800" i="1" dirty="0"/>
              <a:t>ATL </a:t>
            </a:r>
            <a:r>
              <a:rPr lang="fr-BE" sz="1600" i="1" dirty="0"/>
              <a:t>(coordination ATL et soutien extrascolaire)</a:t>
            </a:r>
          </a:p>
          <a:p>
            <a:pPr marL="857250" lvl="1" indent="-457200" eaLnBrk="1" hangingPunct="1">
              <a:lnSpc>
                <a:spcPct val="80000"/>
              </a:lnSpc>
              <a:buFont typeface="+mj-lt"/>
              <a:buAutoNum type="arabicPeriod"/>
              <a:defRPr/>
            </a:pPr>
            <a:r>
              <a:rPr lang="fr-BE" sz="1800" i="1" dirty="0"/>
              <a:t>Ecoles de devoirs</a:t>
            </a:r>
          </a:p>
          <a:p>
            <a:pPr marL="857250" lvl="1" indent="-457200" eaLnBrk="1" hangingPunct="1">
              <a:lnSpc>
                <a:spcPct val="80000"/>
              </a:lnSpc>
              <a:buFont typeface="+mj-lt"/>
              <a:buAutoNum type="arabicPeriod"/>
              <a:defRPr/>
            </a:pPr>
            <a:r>
              <a:rPr lang="fr-BE" sz="1800" i="1" dirty="0"/>
              <a:t>Centres de vacances.</a:t>
            </a:r>
          </a:p>
          <a:p>
            <a:pPr eaLnBrk="1" hangingPunct="1">
              <a:lnSpc>
                <a:spcPct val="80000"/>
              </a:lnSpc>
              <a:defRPr/>
            </a:pPr>
            <a:r>
              <a:rPr lang="fr-BE" sz="2200" i="1" dirty="0"/>
              <a:t>par un arrêté :</a:t>
            </a:r>
          </a:p>
          <a:p>
            <a:pPr eaLnBrk="1" hangingPunct="1">
              <a:lnSpc>
                <a:spcPct val="80000"/>
              </a:lnSpc>
              <a:buFontTx/>
              <a:buNone/>
              <a:defRPr/>
            </a:pPr>
            <a:r>
              <a:rPr lang="fr-BE" sz="2200" i="1" dirty="0"/>
              <a:t>	Le Code de qualité de l’Accueil.</a:t>
            </a:r>
          </a:p>
          <a:p>
            <a:pPr eaLnBrk="1" hangingPunct="1">
              <a:lnSpc>
                <a:spcPct val="80000"/>
              </a:lnSpc>
              <a:buFontTx/>
              <a:buNone/>
              <a:defRPr/>
            </a:pPr>
            <a:endParaRPr lang="fr-BE" sz="2200" i="1" dirty="0"/>
          </a:p>
          <a:p>
            <a:pPr eaLnBrk="1" hangingPunct="1">
              <a:lnSpc>
                <a:spcPct val="80000"/>
              </a:lnSpc>
              <a:buFontTx/>
              <a:buNone/>
              <a:defRPr/>
            </a:pPr>
            <a:endParaRPr lang="fr-BE" sz="2200" i="1" dirty="0"/>
          </a:p>
          <a:p>
            <a:pPr eaLnBrk="1" hangingPunct="1">
              <a:lnSpc>
                <a:spcPct val="80000"/>
              </a:lnSpc>
              <a:buFontTx/>
              <a:buNone/>
              <a:defRPr/>
            </a:pPr>
            <a:r>
              <a:rPr lang="fr-BE" sz="2200" i="1" dirty="0"/>
              <a:t>…mais aussi :</a:t>
            </a:r>
          </a:p>
          <a:p>
            <a:pPr eaLnBrk="1" hangingPunct="1">
              <a:lnSpc>
                <a:spcPct val="80000"/>
              </a:lnSpc>
              <a:buFontTx/>
              <a:buNone/>
              <a:defRPr/>
            </a:pPr>
            <a:r>
              <a:rPr lang="fr-BE" sz="2200" i="1" dirty="0"/>
              <a:t>Le décret portant création de l’ONE, 2002</a:t>
            </a:r>
          </a:p>
          <a:p>
            <a:pPr eaLnBrk="1" hangingPunct="1">
              <a:lnSpc>
                <a:spcPct val="80000"/>
              </a:lnSpc>
              <a:buFontTx/>
              <a:buNone/>
              <a:defRPr/>
            </a:pPr>
            <a:endParaRPr lang="fr-BE" sz="2200" i="1" dirty="0"/>
          </a:p>
          <a:p>
            <a:pPr eaLnBrk="1" hangingPunct="1">
              <a:lnSpc>
                <a:spcPct val="80000"/>
              </a:lnSpc>
              <a:buFontTx/>
              <a:buNone/>
              <a:defRPr/>
            </a:pPr>
            <a:endParaRPr lang="fr-FR" sz="2200" i="1" dirty="0"/>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442913" y="103188"/>
            <a:ext cx="8243887" cy="733425"/>
          </a:xfrm>
        </p:spPr>
        <p:txBody>
          <a:bodyPr/>
          <a:lstStyle/>
          <a:p>
            <a:pPr>
              <a:defRPr/>
            </a:pPr>
            <a:r>
              <a:rPr lang="fr-BE" dirty="0"/>
              <a:t>Le décret ONE 2002</a:t>
            </a:r>
            <a:endParaRPr lang="fr-FR" dirty="0"/>
          </a:p>
        </p:txBody>
      </p:sp>
      <p:sp>
        <p:nvSpPr>
          <p:cNvPr id="11267"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DCC0DCD0-AF49-41E6-8106-65A0D69C89FF}" type="slidenum">
              <a:rPr lang="fr-FR" altLang="fr-FR" sz="1400" smtClean="0"/>
              <a:pPr>
                <a:spcBef>
                  <a:spcPct val="0"/>
                </a:spcBef>
                <a:buFontTx/>
                <a:buNone/>
              </a:pPr>
              <a:t>12</a:t>
            </a:fld>
            <a:endParaRPr lang="fr-FR" altLang="fr-FR" sz="1400"/>
          </a:p>
        </p:txBody>
      </p:sp>
      <p:sp>
        <p:nvSpPr>
          <p:cNvPr id="6" name="Rectangle à coins arrondis 5"/>
          <p:cNvSpPr/>
          <p:nvPr/>
        </p:nvSpPr>
        <p:spPr bwMode="auto">
          <a:xfrm>
            <a:off x="1042988" y="908050"/>
            <a:ext cx="7202487" cy="5473700"/>
          </a:xfrm>
          <a:prstGeom prst="roundRect">
            <a:avLst/>
          </a:prstGeom>
          <a:solidFill>
            <a:schemeClr val="accent1"/>
          </a:solidFill>
          <a:ln w="9525" cap="flat" cmpd="sng" algn="ctr">
            <a:solidFill>
              <a:schemeClr val="tx1"/>
            </a:solidFill>
            <a:prstDash val="solid"/>
            <a:round/>
            <a:headEnd type="none" w="med" len="med"/>
            <a:tailEnd type="none" w="med" len="med"/>
          </a:ln>
          <a:effectLst/>
        </p:spPr>
        <p:txBody>
          <a:bodyPr/>
          <a:lstStyle/>
          <a:p>
            <a:pPr>
              <a:spcBef>
                <a:spcPct val="30000"/>
              </a:spcBef>
              <a:defRPr/>
            </a:pPr>
            <a:endParaRPr lang="fr-BE" b="1" dirty="0">
              <a:latin typeface="Arial" charset="0"/>
            </a:endParaRPr>
          </a:p>
          <a:p>
            <a:pPr>
              <a:spcBef>
                <a:spcPct val="30000"/>
              </a:spcBef>
              <a:defRPr/>
            </a:pPr>
            <a:r>
              <a:rPr lang="fr-BE" dirty="0">
                <a:latin typeface="+mn-lt"/>
              </a:rPr>
              <a:t>«</a:t>
            </a:r>
            <a:r>
              <a:rPr lang="fr-BE" sz="2200" dirty="0">
                <a:latin typeface="+mn-lt"/>
              </a:rPr>
              <a:t> </a:t>
            </a:r>
            <a:r>
              <a:rPr lang="fr-BE" sz="2200" i="1" dirty="0">
                <a:latin typeface="+mn-lt"/>
              </a:rPr>
              <a:t>Nul étranger au milieu familial de vie de</a:t>
            </a:r>
          </a:p>
          <a:p>
            <a:pPr>
              <a:spcBef>
                <a:spcPct val="30000"/>
              </a:spcBef>
              <a:defRPr/>
            </a:pPr>
            <a:r>
              <a:rPr lang="fr-BE" sz="2200" i="1" dirty="0">
                <a:latin typeface="+mn-lt"/>
              </a:rPr>
              <a:t> l’enfant ne peut organiser l’accueil </a:t>
            </a:r>
          </a:p>
          <a:p>
            <a:pPr>
              <a:spcBef>
                <a:spcPct val="30000"/>
              </a:spcBef>
              <a:defRPr/>
            </a:pPr>
            <a:r>
              <a:rPr lang="fr-BE" sz="2200" i="1" dirty="0">
                <a:latin typeface="+mn-lt"/>
              </a:rPr>
              <a:t>d’enfants de moins de douze ans de manière</a:t>
            </a:r>
          </a:p>
          <a:p>
            <a:pPr>
              <a:spcBef>
                <a:spcPct val="30000"/>
              </a:spcBef>
              <a:defRPr/>
            </a:pPr>
            <a:r>
              <a:rPr lang="fr-BE" sz="2200" i="1" dirty="0">
                <a:latin typeface="+mn-lt"/>
              </a:rPr>
              <a:t> régulière sans le déclarer préalablement à</a:t>
            </a:r>
          </a:p>
          <a:p>
            <a:pPr>
              <a:spcBef>
                <a:spcPct val="30000"/>
              </a:spcBef>
              <a:defRPr/>
            </a:pPr>
            <a:r>
              <a:rPr lang="fr-BE" sz="2200" i="1" dirty="0">
                <a:latin typeface="+mn-lt"/>
              </a:rPr>
              <a:t> l’Office et sans se conformer au code de </a:t>
            </a:r>
          </a:p>
          <a:p>
            <a:pPr>
              <a:spcBef>
                <a:spcPct val="30000"/>
              </a:spcBef>
              <a:defRPr/>
            </a:pPr>
            <a:r>
              <a:rPr lang="fr-BE" sz="2200" i="1" dirty="0">
                <a:latin typeface="+mn-lt"/>
              </a:rPr>
              <a:t>qualité de l’accueil …..</a:t>
            </a:r>
            <a:r>
              <a:rPr lang="fr-BE" sz="2200" dirty="0">
                <a:latin typeface="+mn-lt"/>
              </a:rPr>
              <a:t> ». </a:t>
            </a:r>
          </a:p>
          <a:p>
            <a:pPr>
              <a:spcBef>
                <a:spcPct val="30000"/>
              </a:spcBef>
              <a:defRPr/>
            </a:pPr>
            <a:endParaRPr lang="fr-BE" sz="2200" dirty="0">
              <a:latin typeface="+mn-lt"/>
            </a:endParaRPr>
          </a:p>
          <a:p>
            <a:pPr algn="r">
              <a:spcBef>
                <a:spcPct val="30000"/>
              </a:spcBef>
              <a:defRPr/>
            </a:pPr>
            <a:r>
              <a:rPr lang="fr-BE" sz="2200" b="1" dirty="0">
                <a:latin typeface="+mn-lt"/>
              </a:rPr>
              <a:t>… Sauf si…</a:t>
            </a:r>
          </a:p>
          <a:p>
            <a:pPr>
              <a:spcBef>
                <a:spcPct val="30000"/>
              </a:spcBef>
              <a:defRPr/>
            </a:pPr>
            <a:endParaRPr lang="fr-BE" sz="2200" dirty="0">
              <a:latin typeface="+mn-lt"/>
            </a:endParaRPr>
          </a:p>
          <a:p>
            <a:pPr>
              <a:spcBef>
                <a:spcPct val="30000"/>
              </a:spcBef>
              <a:defRPr/>
            </a:pPr>
            <a:r>
              <a:rPr lang="fr-BE" sz="1800" dirty="0">
                <a:latin typeface="+mn-lt"/>
              </a:rPr>
              <a:t>(</a:t>
            </a:r>
            <a:r>
              <a:rPr lang="fr-BE" sz="1800" i="1" dirty="0">
                <a:latin typeface="+mn-lt"/>
              </a:rPr>
              <a:t>Article 6 §1</a:t>
            </a:r>
            <a:r>
              <a:rPr lang="fr-BE" sz="1800" i="1" baseline="30000" dirty="0">
                <a:latin typeface="+mn-lt"/>
              </a:rPr>
              <a:t>er</a:t>
            </a:r>
            <a:r>
              <a:rPr lang="fr-BE" sz="1800" i="1" dirty="0">
                <a:latin typeface="+mn-lt"/>
              </a:rPr>
              <a:t> du Décret du 17 juillet 2002 portant création de l’Office de la Naissance et de l’Enfance)</a:t>
            </a:r>
            <a:endParaRPr lang="fr-FR" sz="1800" i="1" dirty="0">
              <a:latin typeface="+mn-lt"/>
            </a:endParaRP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Users\loimartens\AppData\Local\Microsoft\Windows\Temporary Internet Files\Content.Outlook\KRVJLN22\la qualité de l'accueil.jpeg"/>
          <p:cNvPicPr>
            <a:picLocks noChangeAspect="1" noChangeArrowheads="1"/>
          </p:cNvPicPr>
          <p:nvPr/>
        </p:nvPicPr>
        <p:blipFill>
          <a:blip r:embed="rId3" cstate="print">
            <a:extLst>
              <a:ext uri="{28A0092B-C50C-407E-A947-70E740481C1C}">
                <a14:useLocalDpi xmlns:a14="http://schemas.microsoft.com/office/drawing/2010/main" val="0"/>
              </a:ext>
            </a:extLst>
          </a:blip>
          <a:srcRect t="17784" r="2135" b="15070"/>
          <a:stretch>
            <a:fillRect/>
          </a:stretch>
        </p:blipFill>
        <p:spPr bwMode="auto">
          <a:xfrm>
            <a:off x="1908175" y="98425"/>
            <a:ext cx="6840538" cy="664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FBFCE4E4-D2CE-4D82-88D2-18153CE447B1}" type="slidenum">
              <a:rPr lang="fr-FR" altLang="fr-FR" sz="1400" smtClean="0"/>
              <a:pPr>
                <a:spcBef>
                  <a:spcPct val="0"/>
                </a:spcBef>
                <a:buFontTx/>
                <a:buNone/>
              </a:pPr>
              <a:t>13</a:t>
            </a:fld>
            <a:endParaRPr lang="fr-FR" altLang="fr-FR" sz="1400"/>
          </a:p>
        </p:txBody>
      </p:sp>
      <p:pic>
        <p:nvPicPr>
          <p:cNvPr id="13316" name="Picture 5" descr="C:\Users\loimartens\AppData\Local\Microsoft\Windows\Temporary Internet Files\Content.Outlook\KRVJLN22\la qualité de l'accueil.jpeg"/>
          <p:cNvPicPr>
            <a:picLocks noChangeAspect="1" noChangeArrowheads="1"/>
          </p:cNvPicPr>
          <p:nvPr/>
        </p:nvPicPr>
        <p:blipFill>
          <a:blip r:embed="rId3" cstate="print">
            <a:extLst>
              <a:ext uri="{28A0092B-C50C-407E-A947-70E740481C1C}">
                <a14:useLocalDpi xmlns:a14="http://schemas.microsoft.com/office/drawing/2010/main" val="0"/>
              </a:ext>
            </a:extLst>
          </a:blip>
          <a:srcRect l="35059" t="91238" r="44562" b="-238"/>
          <a:stretch>
            <a:fillRect/>
          </a:stretch>
        </p:blipFill>
        <p:spPr bwMode="auto">
          <a:xfrm>
            <a:off x="7235825" y="6022975"/>
            <a:ext cx="1152525"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2B161DA4-B17A-4895-9D00-6316D99C018D}" type="slidenum">
              <a:rPr lang="fr-FR" altLang="fr-FR" sz="1400" smtClean="0"/>
              <a:pPr>
                <a:spcBef>
                  <a:spcPct val="0"/>
                </a:spcBef>
                <a:buFontTx/>
                <a:buNone/>
              </a:pPr>
              <a:t>14</a:t>
            </a:fld>
            <a:endParaRPr lang="fr-FR" altLang="fr-FR" sz="1400"/>
          </a:p>
        </p:txBody>
      </p:sp>
      <p:sp>
        <p:nvSpPr>
          <p:cNvPr id="15363" name="Ellipse 5"/>
          <p:cNvSpPr>
            <a:spLocks noChangeArrowheads="1"/>
          </p:cNvSpPr>
          <p:nvPr/>
        </p:nvSpPr>
        <p:spPr bwMode="auto">
          <a:xfrm>
            <a:off x="1547813" y="115888"/>
            <a:ext cx="7488237" cy="5761037"/>
          </a:xfrm>
          <a:prstGeom prst="ellipse">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BE" altLang="fr-FR" sz="2000"/>
          </a:p>
          <a:p>
            <a:pPr algn="ctr" eaLnBrk="1" hangingPunct="1">
              <a:spcBef>
                <a:spcPct val="0"/>
              </a:spcBef>
              <a:buFontTx/>
              <a:buNone/>
            </a:pPr>
            <a:endParaRPr lang="fr-BE" altLang="fr-FR" sz="2000"/>
          </a:p>
          <a:p>
            <a:pPr algn="ctr" eaLnBrk="1" hangingPunct="1">
              <a:spcBef>
                <a:spcPct val="0"/>
              </a:spcBef>
              <a:buFontTx/>
              <a:buNone/>
            </a:pPr>
            <a:endParaRPr lang="fr-BE" altLang="fr-FR" sz="2000"/>
          </a:p>
          <a:p>
            <a:pPr algn="ctr" eaLnBrk="1" hangingPunct="1">
              <a:spcBef>
                <a:spcPct val="0"/>
              </a:spcBef>
              <a:buFontTx/>
              <a:buNone/>
            </a:pPr>
            <a:r>
              <a:rPr lang="fr-BE" altLang="fr-FR" sz="3600"/>
              <a:t>Code de qualité </a:t>
            </a:r>
            <a:r>
              <a:rPr lang="fr-BE" altLang="fr-FR" sz="2800"/>
              <a:t>:</a:t>
            </a:r>
          </a:p>
          <a:p>
            <a:pPr algn="ctr" eaLnBrk="1" hangingPunct="1">
              <a:spcBef>
                <a:spcPct val="0"/>
              </a:spcBef>
              <a:buFontTx/>
              <a:buNone/>
            </a:pPr>
            <a:r>
              <a:rPr lang="fr-BE" altLang="fr-FR" sz="2800"/>
              <a:t> pour tous ceux qui organisent un accueil régulier des enfants en dehors du milieu familial.</a:t>
            </a:r>
            <a:endParaRPr lang="fr-FR" altLang="fr-FR" sz="2800"/>
          </a:p>
        </p:txBody>
      </p:sp>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re 22"/>
          <p:cNvSpPr>
            <a:spLocks noGrp="1"/>
          </p:cNvSpPr>
          <p:nvPr>
            <p:ph type="title"/>
          </p:nvPr>
        </p:nvSpPr>
        <p:spPr>
          <a:xfrm>
            <a:off x="442913" y="103188"/>
            <a:ext cx="8243887" cy="661987"/>
          </a:xfrm>
        </p:spPr>
        <p:txBody>
          <a:bodyPr/>
          <a:lstStyle/>
          <a:p>
            <a:pPr>
              <a:defRPr/>
            </a:pPr>
            <a:r>
              <a:rPr lang="fr-BE" sz="2800" dirty="0"/>
              <a:t>Les cinq grands axes du Code de qualité</a:t>
            </a:r>
            <a:endParaRPr lang="fr-FR" sz="2800" dirty="0"/>
          </a:p>
        </p:txBody>
      </p:sp>
      <p:sp>
        <p:nvSpPr>
          <p:cNvPr id="16387"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381F301C-2245-4E02-B996-91B28BD7DA59}" type="slidenum">
              <a:rPr lang="fr-FR" altLang="fr-FR" sz="1400" smtClean="0"/>
              <a:pPr>
                <a:spcBef>
                  <a:spcPct val="0"/>
                </a:spcBef>
                <a:buFontTx/>
                <a:buNone/>
              </a:pPr>
              <a:t>15</a:t>
            </a:fld>
            <a:endParaRPr lang="fr-FR" altLang="fr-FR" sz="1400"/>
          </a:p>
        </p:txBody>
      </p:sp>
      <p:pic>
        <p:nvPicPr>
          <p:cNvPr id="16388" name="Picture 2" descr="http://www.plateforme-atl.be/IMG/rubon116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613" y="979488"/>
            <a:ext cx="5400675"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C0BA8F0E-5445-4DD9-B521-14CC537B3A57}" type="slidenum">
              <a:rPr lang="fr-FR" altLang="fr-FR" smtClean="0"/>
              <a:pPr>
                <a:defRPr/>
              </a:pPr>
              <a:t>16</a:t>
            </a:fld>
            <a:endParaRPr lang="fr-FR" altLang="fr-FR"/>
          </a:p>
        </p:txBody>
      </p:sp>
      <p:sp>
        <p:nvSpPr>
          <p:cNvPr id="4" name="ZoneTexte 3"/>
          <p:cNvSpPr txBox="1"/>
          <p:nvPr/>
        </p:nvSpPr>
        <p:spPr>
          <a:xfrm>
            <a:off x="1907704" y="3501008"/>
            <a:ext cx="7416824" cy="830997"/>
          </a:xfrm>
          <a:prstGeom prst="rect">
            <a:avLst/>
          </a:prstGeom>
          <a:noFill/>
        </p:spPr>
        <p:txBody>
          <a:bodyPr wrap="square" rtlCol="0">
            <a:spAutoFit/>
          </a:bodyPr>
          <a:lstStyle/>
          <a:p>
            <a:r>
              <a:rPr lang="fr-BE" sz="4800" dirty="0"/>
              <a:t>Un accueil de qualité</a:t>
            </a:r>
          </a:p>
        </p:txBody>
      </p:sp>
    </p:spTree>
    <p:extLst>
      <p:ext uri="{BB962C8B-B14F-4D97-AF65-F5344CB8AC3E}">
        <p14:creationId xmlns:p14="http://schemas.microsoft.com/office/powerpoint/2010/main" val="3717860246"/>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Petit Jeu</a:t>
            </a:r>
            <a:endParaRPr lang="fr-FR" dirty="0"/>
          </a:p>
        </p:txBody>
      </p:sp>
      <p:sp>
        <p:nvSpPr>
          <p:cNvPr id="17411" name="Espace réservé du contenu 2"/>
          <p:cNvSpPr>
            <a:spLocks noGrp="1"/>
          </p:cNvSpPr>
          <p:nvPr>
            <p:ph idx="1"/>
          </p:nvPr>
        </p:nvSpPr>
        <p:spPr/>
        <p:txBody>
          <a:bodyPr/>
          <a:lstStyle/>
          <a:p>
            <a:r>
              <a:rPr lang="fr-BE" altLang="fr-FR"/>
              <a:t>Vous avez reçu une feuille reprenant les objectifs du Code de qualité ou du moins des items qui s’y rapportent.</a:t>
            </a:r>
          </a:p>
          <a:p>
            <a:r>
              <a:rPr lang="fr-BE" altLang="fr-FR"/>
              <a:t>Le jeu consiste à cocher les items que vous identifiez dans l’extrait de  film.</a:t>
            </a:r>
            <a:endParaRPr lang="fr-FR" altLang="fr-FR"/>
          </a:p>
        </p:txBody>
      </p:sp>
      <p:sp>
        <p:nvSpPr>
          <p:cNvPr id="1741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91C919ED-C4F0-4339-A45B-94ADA4D9EF6B}" type="slidenum">
              <a:rPr lang="fr-FR" altLang="fr-FR" sz="1400" smtClean="0"/>
              <a:pPr>
                <a:spcBef>
                  <a:spcPct val="0"/>
                </a:spcBef>
                <a:buFontTx/>
                <a:buNone/>
              </a:pPr>
              <a:t>17</a:t>
            </a:fld>
            <a:endParaRPr lang="fr-FR" altLang="fr-FR" sz="1400"/>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B26FDED-9DF2-4E73-89DB-3EE17774EF4A}" type="slidenum">
              <a:rPr lang="fr-FR" altLang="fr-FR" sz="1400" smtClean="0"/>
              <a:pPr>
                <a:spcBef>
                  <a:spcPct val="0"/>
                </a:spcBef>
                <a:buFontTx/>
                <a:buNone/>
              </a:pPr>
              <a:t>18</a:t>
            </a:fld>
            <a:endParaRPr lang="fr-FR" altLang="fr-FR" sz="1400"/>
          </a:p>
        </p:txBody>
      </p:sp>
      <p:sp>
        <p:nvSpPr>
          <p:cNvPr id="18435" name="Rectangle 4"/>
          <p:cNvSpPr>
            <a:spLocks noChangeArrowheads="1"/>
          </p:cNvSpPr>
          <p:nvPr/>
        </p:nvSpPr>
        <p:spPr bwMode="auto">
          <a:xfrm>
            <a:off x="1331913" y="1125538"/>
            <a:ext cx="1944687" cy="503237"/>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Désir de découvrir de l’enfant</a:t>
            </a:r>
            <a:endParaRPr lang="fr-FR" altLang="fr-FR" sz="1400"/>
          </a:p>
        </p:txBody>
      </p:sp>
      <p:sp>
        <p:nvSpPr>
          <p:cNvPr id="18436" name="Rectangle 5"/>
          <p:cNvSpPr>
            <a:spLocks noChangeArrowheads="1"/>
          </p:cNvSpPr>
          <p:nvPr/>
        </p:nvSpPr>
        <p:spPr bwMode="auto">
          <a:xfrm>
            <a:off x="3924300" y="836613"/>
            <a:ext cx="1274763" cy="1296987"/>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Relations des accueillants avec l’enfant</a:t>
            </a:r>
            <a:endParaRPr lang="fr-FR" altLang="fr-FR" sz="1400"/>
          </a:p>
        </p:txBody>
      </p:sp>
      <p:sp>
        <p:nvSpPr>
          <p:cNvPr id="18437" name="Rectangle 6"/>
          <p:cNvSpPr>
            <a:spLocks noChangeArrowheads="1"/>
          </p:cNvSpPr>
          <p:nvPr/>
        </p:nvSpPr>
        <p:spPr bwMode="auto">
          <a:xfrm>
            <a:off x="6372225" y="836613"/>
            <a:ext cx="1871663" cy="1152525"/>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Socialisation vie en groupe solidarité coopération</a:t>
            </a:r>
            <a:endParaRPr lang="fr-FR" altLang="fr-FR" sz="1600"/>
          </a:p>
        </p:txBody>
      </p:sp>
      <p:sp>
        <p:nvSpPr>
          <p:cNvPr id="18438" name="Rectangle 7"/>
          <p:cNvSpPr>
            <a:spLocks noChangeArrowheads="1"/>
          </p:cNvSpPr>
          <p:nvPr/>
        </p:nvSpPr>
        <p:spPr bwMode="auto">
          <a:xfrm>
            <a:off x="2268538" y="1773238"/>
            <a:ext cx="1582737" cy="1150937"/>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Prise d’initiatives des enfants, Temps libre</a:t>
            </a:r>
            <a:endParaRPr lang="fr-FR" altLang="fr-FR" sz="1600"/>
          </a:p>
        </p:txBody>
      </p:sp>
      <p:sp>
        <p:nvSpPr>
          <p:cNvPr id="18439" name="Rectangle 8"/>
          <p:cNvSpPr>
            <a:spLocks noChangeArrowheads="1"/>
          </p:cNvSpPr>
          <p:nvPr/>
        </p:nvSpPr>
        <p:spPr bwMode="auto">
          <a:xfrm>
            <a:off x="539750" y="1700213"/>
            <a:ext cx="1008063" cy="649287"/>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Vie saine</a:t>
            </a:r>
            <a:endParaRPr lang="fr-FR" altLang="fr-FR" sz="1600"/>
          </a:p>
        </p:txBody>
      </p:sp>
      <p:sp>
        <p:nvSpPr>
          <p:cNvPr id="18440" name="Rectangle 9"/>
          <p:cNvSpPr>
            <a:spLocks noChangeArrowheads="1"/>
          </p:cNvSpPr>
          <p:nvPr/>
        </p:nvSpPr>
        <p:spPr bwMode="auto">
          <a:xfrm>
            <a:off x="4427538" y="1989138"/>
            <a:ext cx="2665412" cy="1368425"/>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Eviter toute forme de comportement discriminatoire concernant les enfants, les personnes qui les confient, les accueillants</a:t>
            </a:r>
            <a:endParaRPr lang="fr-FR" altLang="fr-FR" sz="1400"/>
          </a:p>
        </p:txBody>
      </p:sp>
      <p:sp>
        <p:nvSpPr>
          <p:cNvPr id="18441" name="Rectangle 10"/>
          <p:cNvSpPr>
            <a:spLocks noChangeArrowheads="1"/>
          </p:cNvSpPr>
          <p:nvPr/>
        </p:nvSpPr>
        <p:spPr bwMode="auto">
          <a:xfrm>
            <a:off x="1187450" y="333375"/>
            <a:ext cx="2592388" cy="719138"/>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Inclusion des enfants ayant des besoins spécifiques</a:t>
            </a:r>
            <a:endParaRPr lang="fr-FR" altLang="fr-FR" sz="1400"/>
          </a:p>
        </p:txBody>
      </p:sp>
      <p:sp>
        <p:nvSpPr>
          <p:cNvPr id="18442" name="Rectangle 11"/>
          <p:cNvSpPr>
            <a:spLocks noChangeArrowheads="1"/>
          </p:cNvSpPr>
          <p:nvPr/>
        </p:nvSpPr>
        <p:spPr bwMode="auto">
          <a:xfrm>
            <a:off x="827088" y="2636838"/>
            <a:ext cx="1657350" cy="1152525"/>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Accès non limité par la participation financière demandée</a:t>
            </a:r>
            <a:endParaRPr lang="fr-FR" altLang="fr-FR" sz="1400"/>
          </a:p>
        </p:txBody>
      </p:sp>
      <p:sp>
        <p:nvSpPr>
          <p:cNvPr id="18443" name="Rectangle 12"/>
          <p:cNvSpPr>
            <a:spLocks noChangeArrowheads="1"/>
          </p:cNvSpPr>
          <p:nvPr/>
        </p:nvSpPr>
        <p:spPr bwMode="auto">
          <a:xfrm>
            <a:off x="4859338" y="115888"/>
            <a:ext cx="1657350" cy="792162"/>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Formation du personnel d’encadrement</a:t>
            </a:r>
            <a:endParaRPr lang="fr-FR" altLang="fr-FR" sz="1400"/>
          </a:p>
        </p:txBody>
      </p:sp>
      <p:sp>
        <p:nvSpPr>
          <p:cNvPr id="18444" name="Rectangle 13"/>
          <p:cNvSpPr>
            <a:spLocks noChangeArrowheads="1"/>
          </p:cNvSpPr>
          <p:nvPr/>
        </p:nvSpPr>
        <p:spPr bwMode="auto">
          <a:xfrm>
            <a:off x="2771775" y="2997200"/>
            <a:ext cx="1871663" cy="936625"/>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Besoins des enfants respectés</a:t>
            </a:r>
            <a:endParaRPr lang="fr-FR" altLang="fr-FR" sz="1600"/>
          </a:p>
        </p:txBody>
      </p:sp>
      <p:sp>
        <p:nvSpPr>
          <p:cNvPr id="18445" name="Rectangle 14"/>
          <p:cNvSpPr>
            <a:spLocks noChangeArrowheads="1"/>
          </p:cNvSpPr>
          <p:nvPr/>
        </p:nvSpPr>
        <p:spPr bwMode="auto">
          <a:xfrm>
            <a:off x="6948488" y="3213100"/>
            <a:ext cx="1800225" cy="503238"/>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Projet d’accueil</a:t>
            </a:r>
            <a:endParaRPr lang="fr-FR" altLang="fr-FR" sz="1400"/>
          </a:p>
        </p:txBody>
      </p:sp>
      <p:sp>
        <p:nvSpPr>
          <p:cNvPr id="18446" name="Rectangle 15"/>
          <p:cNvSpPr>
            <a:spLocks noChangeArrowheads="1"/>
          </p:cNvSpPr>
          <p:nvPr/>
        </p:nvSpPr>
        <p:spPr bwMode="auto">
          <a:xfrm>
            <a:off x="5148263" y="3573463"/>
            <a:ext cx="2232025" cy="1008062"/>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Egalité des chances pour tous les enfants</a:t>
            </a:r>
            <a:endParaRPr lang="fr-FR" altLang="fr-FR" sz="1600"/>
          </a:p>
        </p:txBody>
      </p:sp>
      <p:sp>
        <p:nvSpPr>
          <p:cNvPr id="18447" name="Rectangle 17"/>
          <p:cNvSpPr>
            <a:spLocks noChangeArrowheads="1"/>
          </p:cNvSpPr>
          <p:nvPr/>
        </p:nvSpPr>
        <p:spPr bwMode="auto">
          <a:xfrm>
            <a:off x="1979613" y="3789363"/>
            <a:ext cx="1439862" cy="1727200"/>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Relation établie avec les personnes qui confient l’enfant </a:t>
            </a:r>
            <a:endParaRPr lang="fr-FR" altLang="fr-FR" sz="1600"/>
          </a:p>
        </p:txBody>
      </p:sp>
      <p:sp>
        <p:nvSpPr>
          <p:cNvPr id="18448" name="Rectangle 18"/>
          <p:cNvSpPr>
            <a:spLocks noChangeArrowheads="1"/>
          </p:cNvSpPr>
          <p:nvPr/>
        </p:nvSpPr>
        <p:spPr bwMode="auto">
          <a:xfrm>
            <a:off x="5795963" y="4365625"/>
            <a:ext cx="3240087" cy="1366838"/>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600"/>
              <a:t>Permettre aux parents de confier l’enfant en toute sérénité, et d’être disponibles à leurs occupations professionnelles ou non</a:t>
            </a:r>
            <a:endParaRPr lang="fr-FR" altLang="fr-FR" sz="1600"/>
          </a:p>
        </p:txBody>
      </p:sp>
      <p:sp>
        <p:nvSpPr>
          <p:cNvPr id="18449" name="Rectangle 20"/>
          <p:cNvSpPr>
            <a:spLocks noChangeArrowheads="1"/>
          </p:cNvSpPr>
          <p:nvPr/>
        </p:nvSpPr>
        <p:spPr bwMode="auto">
          <a:xfrm>
            <a:off x="250825" y="4005263"/>
            <a:ext cx="1728788" cy="2087562"/>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300"/>
              <a:t>Prendre en compte les caractéristiques sociales, culturelles, économiques et environnementales du milieu de vie de l’enfant</a:t>
            </a:r>
            <a:endParaRPr lang="fr-FR" altLang="fr-FR" sz="1300"/>
          </a:p>
        </p:txBody>
      </p:sp>
      <p:sp>
        <p:nvSpPr>
          <p:cNvPr id="18450" name="Rectangle 21"/>
          <p:cNvSpPr>
            <a:spLocks noChangeArrowheads="1"/>
          </p:cNvSpPr>
          <p:nvPr/>
        </p:nvSpPr>
        <p:spPr bwMode="auto">
          <a:xfrm>
            <a:off x="4067175" y="4365625"/>
            <a:ext cx="1441450" cy="1584325"/>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Favoriser les relations avec les collectivités et associations locales</a:t>
            </a:r>
            <a:endParaRPr lang="fr-FR" altLang="fr-FR" sz="1400"/>
          </a:p>
        </p:txBody>
      </p:sp>
      <p:sp>
        <p:nvSpPr>
          <p:cNvPr id="18451" name="Rectangle 22"/>
          <p:cNvSpPr>
            <a:spLocks noChangeArrowheads="1"/>
          </p:cNvSpPr>
          <p:nvPr/>
        </p:nvSpPr>
        <p:spPr bwMode="auto">
          <a:xfrm>
            <a:off x="2339975" y="5445125"/>
            <a:ext cx="1871663" cy="1296988"/>
          </a:xfrm>
          <a:prstGeom prst="rect">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r>
              <a:rPr lang="fr-BE" altLang="fr-FR" sz="1400"/>
              <a:t>Personnel qualifié ayant les compétences pour répondre aux besoins des enfants</a:t>
            </a:r>
            <a:endParaRPr lang="fr-FR" altLang="fr-FR" sz="1400"/>
          </a:p>
        </p:txBody>
      </p:sp>
      <p:sp>
        <p:nvSpPr>
          <p:cNvPr id="21" name="Rectangle à coins arrondis 20"/>
          <p:cNvSpPr/>
          <p:nvPr/>
        </p:nvSpPr>
        <p:spPr bwMode="auto">
          <a:xfrm>
            <a:off x="5435600" y="6021388"/>
            <a:ext cx="2881313" cy="647700"/>
          </a:xfrm>
          <a:prstGeom prst="roundRect">
            <a:avLst/>
          </a:prstGeom>
          <a:solidFill>
            <a:schemeClr val="bg2">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fr-BE" sz="1800" dirty="0"/>
              <a:t>Les objectifs du code de qualité</a:t>
            </a:r>
            <a:endParaRPr lang="fr-FR" sz="1800" dirty="0"/>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03188"/>
            <a:ext cx="8243887" cy="733425"/>
          </a:xfrm>
        </p:spPr>
        <p:txBody>
          <a:bodyPr/>
          <a:lstStyle/>
          <a:p>
            <a:pPr>
              <a:defRPr/>
            </a:pPr>
            <a:br>
              <a:rPr lang="fr-BE" dirty="0"/>
            </a:br>
            <a:r>
              <a:rPr lang="fr-BE" dirty="0"/>
              <a:t>Présentation du film</a:t>
            </a:r>
          </a:p>
        </p:txBody>
      </p:sp>
      <p:sp>
        <p:nvSpPr>
          <p:cNvPr id="19459" name="Espace réservé du contenu 2"/>
          <p:cNvSpPr>
            <a:spLocks noGrp="1"/>
          </p:cNvSpPr>
          <p:nvPr>
            <p:ph idx="1"/>
          </p:nvPr>
        </p:nvSpPr>
        <p:spPr>
          <a:xfrm>
            <a:off x="442913" y="1601788"/>
            <a:ext cx="8229600" cy="4457700"/>
          </a:xfrm>
        </p:spPr>
        <p:txBody>
          <a:bodyPr/>
          <a:lstStyle/>
          <a:p>
            <a:pPr marL="0" indent="0">
              <a:buFontTx/>
              <a:buNone/>
              <a:defRPr/>
            </a:pPr>
            <a:r>
              <a:rPr lang="fr-BE" altLang="fr-FR" dirty="0"/>
              <a:t>Mettre en images</a:t>
            </a:r>
          </a:p>
          <a:p>
            <a:pPr marL="0" indent="0">
              <a:buFontTx/>
              <a:buNone/>
              <a:defRPr/>
            </a:pPr>
            <a:r>
              <a:rPr lang="fr-BE" altLang="fr-FR" dirty="0"/>
              <a:t>le référentiel :</a:t>
            </a:r>
          </a:p>
          <a:p>
            <a:pPr marL="0" indent="0">
              <a:buFontTx/>
              <a:buNone/>
              <a:defRPr/>
            </a:pPr>
            <a:endParaRPr lang="fr-BE" altLang="fr-FR" dirty="0"/>
          </a:p>
          <a:p>
            <a:pPr marL="0" indent="0">
              <a:buFontTx/>
              <a:buNone/>
              <a:defRPr/>
            </a:pPr>
            <a:r>
              <a:rPr lang="fr-BE" altLang="fr-FR" dirty="0"/>
              <a:t>Accueillir </a:t>
            </a:r>
          </a:p>
          <a:p>
            <a:pPr marL="0" indent="0">
              <a:buFontTx/>
              <a:buNone/>
              <a:defRPr/>
            </a:pPr>
            <a:r>
              <a:rPr lang="fr-BE" altLang="fr-FR" dirty="0"/>
              <a:t>les enfants de 3 à </a:t>
            </a:r>
          </a:p>
          <a:p>
            <a:pPr marL="0" indent="0">
              <a:buFontTx/>
              <a:buNone/>
              <a:defRPr/>
            </a:pPr>
            <a:r>
              <a:rPr lang="fr-BE" altLang="fr-FR" dirty="0"/>
              <a:t>12 ans viser</a:t>
            </a:r>
          </a:p>
          <a:p>
            <a:pPr marL="0" indent="0">
              <a:buFontTx/>
              <a:buNone/>
              <a:defRPr/>
            </a:pPr>
            <a:r>
              <a:rPr lang="fr-BE" altLang="fr-FR" dirty="0"/>
              <a:t>La qualité</a:t>
            </a:r>
          </a:p>
          <a:p>
            <a:pPr marL="0" indent="0">
              <a:buFontTx/>
              <a:buNone/>
              <a:defRPr/>
            </a:pPr>
            <a:endParaRPr lang="fr-BE" altLang="fr-FR" dirty="0"/>
          </a:p>
          <a:p>
            <a:pPr marL="0" indent="0">
              <a:buFontTx/>
              <a:buNone/>
              <a:defRPr/>
            </a:pPr>
            <a:r>
              <a:rPr lang="fr-BE" altLang="fr-FR" dirty="0"/>
              <a:t> </a:t>
            </a:r>
          </a:p>
          <a:p>
            <a:pPr>
              <a:defRPr/>
            </a:pPr>
            <a:endParaRPr lang="fr-BE" altLang="fr-FR" dirty="0"/>
          </a:p>
        </p:txBody>
      </p:sp>
      <p:sp>
        <p:nvSpPr>
          <p:cNvPr id="19461"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F42EF830-6685-4509-81F5-1ED7F91CC933}" type="slidenum">
              <a:rPr lang="fr-FR" altLang="fr-FR" sz="1400" smtClean="0"/>
              <a:pPr>
                <a:spcBef>
                  <a:spcPct val="0"/>
                </a:spcBef>
                <a:buFontTx/>
                <a:buNone/>
              </a:pPr>
              <a:t>19</a:t>
            </a:fld>
            <a:endParaRPr lang="fr-FR" altLang="fr-FR" sz="1400"/>
          </a:p>
        </p:txBody>
      </p:sp>
      <p:pic>
        <p:nvPicPr>
          <p:cNvPr id="19462" name="Picture 10"/>
          <p:cNvPicPr>
            <a:picLocks noChangeAspect="1" noChangeArrowheads="1"/>
          </p:cNvPicPr>
          <p:nvPr/>
        </p:nvPicPr>
        <p:blipFill>
          <a:blip r:embed="rId2" cstate="print">
            <a:extLst>
              <a:ext uri="{28A0092B-C50C-407E-A947-70E740481C1C}">
                <a14:useLocalDpi xmlns:a14="http://schemas.microsoft.com/office/drawing/2010/main" val="0"/>
              </a:ext>
            </a:extLst>
          </a:blip>
          <a:srcRect l="1611" t="1157" r="1506" b="-226"/>
          <a:stretch>
            <a:fillRect/>
          </a:stretch>
        </p:blipFill>
        <p:spPr bwMode="auto">
          <a:xfrm rot="1048786">
            <a:off x="4610100" y="1766888"/>
            <a:ext cx="2841625" cy="405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pPr>
              <a:defRPr/>
            </a:pPr>
            <a:fld id="{CB8E49D3-FD54-48E4-AE47-53A6D7CE972E}" type="slidenum">
              <a:rPr lang="fr-FR" altLang="fr-FR" smtClean="0"/>
              <a:pPr>
                <a:defRPr/>
              </a:pPr>
              <a:t>2</a:t>
            </a:fld>
            <a:endParaRPr lang="fr-FR" altLang="fr-FR"/>
          </a:p>
        </p:txBody>
      </p:sp>
      <p:sp>
        <p:nvSpPr>
          <p:cNvPr id="6" name="Titre 5"/>
          <p:cNvSpPr>
            <a:spLocks noGrp="1"/>
          </p:cNvSpPr>
          <p:nvPr>
            <p:ph type="title" idx="4294967295"/>
          </p:nvPr>
        </p:nvSpPr>
        <p:spPr>
          <a:xfrm>
            <a:off x="1371600" y="4406900"/>
            <a:ext cx="7772400" cy="1362075"/>
          </a:xfrm>
        </p:spPr>
        <p:txBody>
          <a:bodyPr/>
          <a:lstStyle/>
          <a:p>
            <a:r>
              <a:rPr lang="fr-BE" dirty="0"/>
              <a:t> </a:t>
            </a:r>
            <a:endParaRPr lang="fr-BE" b="0" dirty="0"/>
          </a:p>
        </p:txBody>
      </p:sp>
      <p:sp>
        <p:nvSpPr>
          <p:cNvPr id="7" name="Espace réservé du texte 6"/>
          <p:cNvSpPr>
            <a:spLocks noGrp="1"/>
          </p:cNvSpPr>
          <p:nvPr>
            <p:ph type="body" idx="4294967295"/>
          </p:nvPr>
        </p:nvSpPr>
        <p:spPr>
          <a:xfrm>
            <a:off x="914400" y="1916832"/>
            <a:ext cx="7772400" cy="1500187"/>
          </a:xfrm>
        </p:spPr>
        <p:txBody>
          <a:bodyPr/>
          <a:lstStyle/>
          <a:p>
            <a:pPr marL="0" indent="0">
              <a:buNone/>
            </a:pPr>
            <a:r>
              <a:rPr lang="fr-BE" sz="4400" dirty="0"/>
              <a:t>Bienvenue à tous !</a:t>
            </a:r>
          </a:p>
        </p:txBody>
      </p:sp>
      <p:pic>
        <p:nvPicPr>
          <p:cNvPr id="8" name="Image 7" descr="Illustration gratuite: Smiley, Émoticône, Face, &lt;strong&gt;Sourire&lt;/strong&gt;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11760" y="2924944"/>
            <a:ext cx="5411187" cy="3549821"/>
          </a:xfrm>
          <a:prstGeom prst="rect">
            <a:avLst/>
          </a:prstGeom>
        </p:spPr>
      </p:pic>
    </p:spTree>
    <p:extLst>
      <p:ext uri="{BB962C8B-B14F-4D97-AF65-F5344CB8AC3E}">
        <p14:creationId xmlns:p14="http://schemas.microsoft.com/office/powerpoint/2010/main" val="2380009291"/>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B4539D86-2F81-4D14-A276-0DCA32AD2570}" type="slidenum">
              <a:rPr lang="fr-FR" altLang="fr-FR" sz="1400" smtClean="0"/>
              <a:pPr>
                <a:spcBef>
                  <a:spcPct val="0"/>
                </a:spcBef>
                <a:buFontTx/>
                <a:buNone/>
              </a:pPr>
              <a:t>20</a:t>
            </a:fld>
            <a:endParaRPr lang="fr-FR" altLang="fr-FR" sz="1400"/>
          </a:p>
        </p:txBody>
      </p:sp>
      <p:graphicFrame>
        <p:nvGraphicFramePr>
          <p:cNvPr id="20483" name="Object 9" descr="Gouttelettes"/>
          <p:cNvGraphicFramePr>
            <a:graphicFrameLocks noChangeAspect="1"/>
          </p:cNvGraphicFramePr>
          <p:nvPr/>
        </p:nvGraphicFramePr>
        <p:xfrm>
          <a:off x="1403350" y="908050"/>
          <a:ext cx="7458075" cy="5089525"/>
        </p:xfrm>
        <a:graphic>
          <a:graphicData uri="http://schemas.openxmlformats.org/presentationml/2006/ole">
            <mc:AlternateContent xmlns:mc="http://schemas.openxmlformats.org/markup-compatibility/2006">
              <mc:Choice xmlns:v="urn:schemas-microsoft-com:vml" Requires="v">
                <p:oleObj name="Visio" r:id="rId3" imgW="7037737" imgH="4802886" progId="Visio.Drawing.11">
                  <p:embed/>
                </p:oleObj>
              </mc:Choice>
              <mc:Fallback>
                <p:oleObj name="Visio" r:id="rId3" imgW="7037737" imgH="4802886" progId="Visio.Drawing.11">
                  <p:embed/>
                  <p:pic>
                    <p:nvPicPr>
                      <p:cNvPr id="0" name="Picture 8" descr="Gouttelett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3350" y="908050"/>
                        <a:ext cx="7458075" cy="5089525"/>
                      </a:xfrm>
                      <a:prstGeom prst="rect">
                        <a:avLst/>
                      </a:prstGeom>
                      <a:blipFill dpi="0" rotWithShape="0">
                        <a:blip r:embed="rId5"/>
                        <a:srcRect/>
                        <a:tile tx="0" ty="0" sx="100000" sy="100000" flip="none" algn="tl"/>
                      </a:blipFill>
                      <a:ln w="57150">
                        <a:solidFill>
                          <a:srgbClr val="000000"/>
                        </a:solidFill>
                        <a:miter lim="800000"/>
                        <a:headEnd/>
                        <a:tailEnd/>
                      </a:ln>
                    </p:spPr>
                  </p:pic>
                </p:oleObj>
              </mc:Fallback>
            </mc:AlternateContent>
          </a:graphicData>
        </a:graphic>
      </p:graphicFrame>
      <p:sp>
        <p:nvSpPr>
          <p:cNvPr id="2" name="Rectangle 1"/>
          <p:cNvSpPr/>
          <p:nvPr/>
        </p:nvSpPr>
        <p:spPr>
          <a:xfrm>
            <a:off x="250825" y="-15875"/>
            <a:ext cx="5768975" cy="923925"/>
          </a:xfrm>
          <a:prstGeom prst="rect">
            <a:avLst/>
          </a:prstGeom>
          <a:noFill/>
        </p:spPr>
        <p:txBody>
          <a:bodyPr wrap="none">
            <a:spAutoFit/>
          </a:bodyPr>
          <a:lstStyle/>
          <a:p>
            <a:pPr algn="ctr">
              <a:defRPr/>
            </a:pPr>
            <a:r>
              <a:rPr lang="fr-FR" sz="5400" dirty="0">
                <a:ln w="0"/>
                <a:effectLst>
                  <a:outerShdw blurRad="38100" dist="19050" dir="2700000" algn="tl" rotWithShape="0">
                    <a:schemeClr val="dk1">
                      <a:alpha val="40000"/>
                    </a:schemeClr>
                  </a:outerShdw>
                </a:effectLst>
              </a:rPr>
              <a:t>Les 10 mots Clé</a:t>
            </a:r>
          </a:p>
        </p:txBody>
      </p:sp>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Extrait du film </a:t>
            </a:r>
            <a:br>
              <a:rPr lang="fr-BE" dirty="0"/>
            </a:br>
            <a:r>
              <a:rPr lang="fr-BE" dirty="0"/>
              <a:t>A nous le Temps Libre!</a:t>
            </a:r>
            <a:endParaRPr lang="fr-FR" dirty="0"/>
          </a:p>
        </p:txBody>
      </p:sp>
      <p:pic>
        <p:nvPicPr>
          <p:cNvPr id="22531" name="Espace réservé du contenu 5" descr="06-clou02-pochette.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611188" y="1600200"/>
            <a:ext cx="7921625" cy="4456113"/>
          </a:xfrm>
        </p:spPr>
      </p:pic>
      <p:sp>
        <p:nvSpPr>
          <p:cNvPr id="22532"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162F62C2-4F1B-41AC-87A7-6BAB87563587}" type="slidenum">
              <a:rPr lang="fr-FR" altLang="fr-FR" sz="1400" smtClean="0"/>
              <a:pPr>
                <a:spcBef>
                  <a:spcPct val="0"/>
                </a:spcBef>
                <a:buFontTx/>
                <a:buNone/>
              </a:pPr>
              <a:t>21</a:t>
            </a:fld>
            <a:endParaRPr lang="fr-FR" altLang="fr-FR" sz="1400"/>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B8E49D3-FD54-48E4-AE47-53A6D7CE972E}" type="slidenum">
              <a:rPr lang="fr-FR" altLang="fr-FR" smtClean="0"/>
              <a:pPr>
                <a:defRPr/>
              </a:pPr>
              <a:t>22</a:t>
            </a:fld>
            <a:endParaRPr lang="fr-FR" altLang="fr-FR"/>
          </a:p>
        </p:txBody>
      </p:sp>
      <p:sp>
        <p:nvSpPr>
          <p:cNvPr id="5" name="ZoneTexte 4"/>
          <p:cNvSpPr txBox="1"/>
          <p:nvPr/>
        </p:nvSpPr>
        <p:spPr>
          <a:xfrm>
            <a:off x="2195736" y="3717032"/>
            <a:ext cx="6635080" cy="1200329"/>
          </a:xfrm>
          <a:prstGeom prst="rect">
            <a:avLst/>
          </a:prstGeom>
          <a:noFill/>
        </p:spPr>
        <p:txBody>
          <a:bodyPr wrap="square" rtlCol="0">
            <a:spAutoFit/>
          </a:bodyPr>
          <a:lstStyle/>
          <a:p>
            <a:r>
              <a:rPr lang="fr-BE" sz="3600" dirty="0"/>
              <a:t>Le dispositif ATL</a:t>
            </a:r>
          </a:p>
          <a:p>
            <a:r>
              <a:rPr lang="fr-BE" sz="3600" dirty="0"/>
              <a:t>Comment cela fonctionne?</a:t>
            </a:r>
          </a:p>
        </p:txBody>
      </p:sp>
    </p:spTree>
    <p:extLst>
      <p:ext uri="{BB962C8B-B14F-4D97-AF65-F5344CB8AC3E}">
        <p14:creationId xmlns:p14="http://schemas.microsoft.com/office/powerpoint/2010/main" val="422715655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l">
              <a:defRPr/>
            </a:pPr>
            <a:r>
              <a:rPr lang="fr-BE" dirty="0"/>
              <a:t>Décret ATL</a:t>
            </a:r>
            <a:endParaRPr lang="fr-FR" dirty="0"/>
          </a:p>
        </p:txBody>
      </p:sp>
      <p:sp>
        <p:nvSpPr>
          <p:cNvPr id="23555" name="Espace réservé du contenu 8"/>
          <p:cNvSpPr>
            <a:spLocks noGrp="1"/>
          </p:cNvSpPr>
          <p:nvPr>
            <p:ph sz="half" idx="1"/>
          </p:nvPr>
        </p:nvSpPr>
        <p:spPr/>
        <p:txBody>
          <a:bodyPr/>
          <a:lstStyle/>
          <a:p>
            <a:pPr>
              <a:buFontTx/>
              <a:buNone/>
            </a:pPr>
            <a:r>
              <a:rPr lang="fr-BE" altLang="fr-FR"/>
              <a:t>Il s’agit d’un décret incitatif.</a:t>
            </a:r>
          </a:p>
          <a:p>
            <a:pPr>
              <a:buFontTx/>
              <a:buNone/>
            </a:pPr>
            <a:r>
              <a:rPr lang="fr-BE" altLang="fr-FR"/>
              <a:t>Les communes de la FWB ont fait le choix de rentrer ou non dans le dispositif de coordination de l’ATL.</a:t>
            </a:r>
            <a:endParaRPr lang="fr-FR" altLang="fr-FR"/>
          </a:p>
        </p:txBody>
      </p:sp>
      <p:sp>
        <p:nvSpPr>
          <p:cNvPr id="2355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92265C5C-6916-4466-B3C1-A42FF3FB2DE7}" type="slidenum">
              <a:rPr lang="fr-FR" altLang="fr-FR" sz="1400" smtClean="0"/>
              <a:pPr>
                <a:spcBef>
                  <a:spcPct val="0"/>
                </a:spcBef>
                <a:buFontTx/>
                <a:buNone/>
              </a:pPr>
              <a:t>23</a:t>
            </a:fld>
            <a:endParaRPr lang="fr-FR" altLang="fr-FR" sz="1400"/>
          </a:p>
        </p:txBody>
      </p:sp>
      <p:pic>
        <p:nvPicPr>
          <p:cNvPr id="23557" name="Espace réservé du contenu 10" descr="coordination ATL.jpg"/>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b="8665"/>
          <a:stretch>
            <a:fillRect/>
          </a:stretch>
        </p:blipFill>
        <p:spPr>
          <a:xfrm>
            <a:off x="4702175" y="66675"/>
            <a:ext cx="4351338" cy="6854825"/>
          </a:xfrm>
        </p:spPr>
      </p:pic>
      <p:pic>
        <p:nvPicPr>
          <p:cNvPr id="23558" name="Image 4"/>
          <p:cNvPicPr>
            <a:picLocks noChangeAspect="1"/>
          </p:cNvPicPr>
          <p:nvPr/>
        </p:nvPicPr>
        <p:blipFill>
          <a:blip r:embed="rId4" cstate="print">
            <a:extLst>
              <a:ext uri="{28A0092B-C50C-407E-A947-70E740481C1C}">
                <a14:useLocalDpi xmlns:a14="http://schemas.microsoft.com/office/drawing/2010/main" val="0"/>
              </a:ext>
            </a:extLst>
          </a:blip>
          <a:srcRect l="12367" t="14563" r="66603" b="73625"/>
          <a:stretch>
            <a:fillRect/>
          </a:stretch>
        </p:blipFill>
        <p:spPr bwMode="auto">
          <a:xfrm>
            <a:off x="7875588" y="6530975"/>
            <a:ext cx="1235075"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Image 5"/>
          <p:cNvPicPr>
            <a:picLocks noChangeAspect="1"/>
          </p:cNvPicPr>
          <p:nvPr/>
        </p:nvPicPr>
        <p:blipFill>
          <a:blip r:embed="rId5" cstate="print">
            <a:extLst>
              <a:ext uri="{28A0092B-C50C-407E-A947-70E740481C1C}">
                <a14:useLocalDpi xmlns:a14="http://schemas.microsoft.com/office/drawing/2010/main" val="0"/>
              </a:ext>
            </a:extLst>
          </a:blip>
          <a:srcRect l="4065" t="16531" r="71030" b="71655"/>
          <a:stretch>
            <a:fillRect/>
          </a:stretch>
        </p:blipFill>
        <p:spPr bwMode="auto">
          <a:xfrm>
            <a:off x="2957513" y="6389688"/>
            <a:ext cx="1673225" cy="44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Dispositif de la Coordination ATL</a:t>
            </a:r>
            <a:endParaRPr lang="fr-FR" dirty="0"/>
          </a:p>
        </p:txBody>
      </p:sp>
      <p:sp>
        <p:nvSpPr>
          <p:cNvPr id="25603" name="Espace réservé du contenu 2"/>
          <p:cNvSpPr>
            <a:spLocks noGrp="1"/>
          </p:cNvSpPr>
          <p:nvPr>
            <p:ph sz="half" idx="1"/>
          </p:nvPr>
        </p:nvSpPr>
        <p:spPr/>
        <p:txBody>
          <a:bodyPr/>
          <a:lstStyle/>
          <a:p>
            <a:r>
              <a:rPr lang="fr-BE" altLang="fr-FR"/>
              <a:t>Engagement du Coordinateur ATL subventionné par l’ONE.</a:t>
            </a:r>
          </a:p>
          <a:p>
            <a:pPr>
              <a:buFontTx/>
              <a:buNone/>
            </a:pPr>
            <a:endParaRPr lang="fr-BE" altLang="fr-FR"/>
          </a:p>
          <a:p>
            <a:r>
              <a:rPr lang="fr-BE" altLang="fr-FR"/>
              <a:t>Mise en place d’une Commission Communale de l’Accueil. CCA</a:t>
            </a:r>
            <a:endParaRPr lang="fr-FR" altLang="fr-FR"/>
          </a:p>
        </p:txBody>
      </p:sp>
      <p:sp>
        <p:nvSpPr>
          <p:cNvPr id="25604" name="Espace réservé du contenu 3"/>
          <p:cNvSpPr>
            <a:spLocks noGrp="1"/>
          </p:cNvSpPr>
          <p:nvPr>
            <p:ph sz="half" idx="2"/>
          </p:nvPr>
        </p:nvSpPr>
        <p:spPr>
          <a:xfrm>
            <a:off x="4648200" y="1412875"/>
            <a:ext cx="4038600" cy="4968875"/>
          </a:xfrm>
        </p:spPr>
        <p:txBody>
          <a:bodyPr/>
          <a:lstStyle/>
          <a:p>
            <a:r>
              <a:rPr lang="fr-BE" altLang="fr-FR"/>
              <a:t>Réalisation d’un état des lieux et d’une analyse des besoins.</a:t>
            </a:r>
          </a:p>
          <a:p>
            <a:endParaRPr lang="fr-BE" altLang="fr-FR"/>
          </a:p>
          <a:p>
            <a:pPr>
              <a:buFontTx/>
              <a:buNone/>
            </a:pPr>
            <a:endParaRPr lang="fr-BE" altLang="fr-FR"/>
          </a:p>
          <a:p>
            <a:r>
              <a:rPr lang="fr-BE" altLang="fr-FR"/>
              <a:t>Elaboration d’un programme CLE (objectifs pour répondre aux besoins relevés)</a:t>
            </a:r>
            <a:endParaRPr lang="fr-FR" altLang="fr-FR"/>
          </a:p>
        </p:txBody>
      </p:sp>
      <p:sp>
        <p:nvSpPr>
          <p:cNvPr id="25605"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52E75B1E-A285-4821-BE33-0CBA28AAFFC7}" type="slidenum">
              <a:rPr lang="fr-FR" altLang="fr-FR" sz="1400" smtClean="0"/>
              <a:pPr>
                <a:spcBef>
                  <a:spcPct val="0"/>
                </a:spcBef>
                <a:buFontTx/>
                <a:buNone/>
              </a:pPr>
              <a:t>24</a:t>
            </a:fld>
            <a:endParaRPr lang="fr-FR" altLang="fr-FR" sz="1400"/>
          </a:p>
        </p:txBody>
      </p:sp>
      <p:sp>
        <p:nvSpPr>
          <p:cNvPr id="25606" name="Flèche vers le bas 6"/>
          <p:cNvSpPr>
            <a:spLocks noChangeArrowheads="1"/>
          </p:cNvSpPr>
          <p:nvPr/>
        </p:nvSpPr>
        <p:spPr bwMode="auto">
          <a:xfrm>
            <a:off x="6516688" y="3284538"/>
            <a:ext cx="287337" cy="649287"/>
          </a:xfrm>
          <a:prstGeom prst="downArrow">
            <a:avLst>
              <a:gd name="adj1" fmla="val 50000"/>
              <a:gd name="adj2" fmla="val 50215"/>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FR" altLang="fr-FR" sz="2000"/>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Dispositif CATL (suite)</a:t>
            </a:r>
            <a:endParaRPr lang="fr-FR" dirty="0"/>
          </a:p>
        </p:txBody>
      </p:sp>
      <p:sp>
        <p:nvSpPr>
          <p:cNvPr id="27651" name="Espace réservé du contenu 2"/>
          <p:cNvSpPr>
            <a:spLocks noGrp="1"/>
          </p:cNvSpPr>
          <p:nvPr>
            <p:ph sz="half" idx="1"/>
          </p:nvPr>
        </p:nvSpPr>
        <p:spPr/>
        <p:txBody>
          <a:bodyPr/>
          <a:lstStyle/>
          <a:p>
            <a:r>
              <a:rPr lang="fr-BE" altLang="fr-FR"/>
              <a:t>Mise en œuvre du programme CLE.</a:t>
            </a:r>
          </a:p>
          <a:p>
            <a:endParaRPr lang="fr-BE" altLang="fr-FR"/>
          </a:p>
          <a:p>
            <a:r>
              <a:rPr lang="fr-BE" altLang="fr-FR"/>
              <a:t>Plan d’actions annuel.</a:t>
            </a:r>
          </a:p>
          <a:p>
            <a:endParaRPr lang="fr-BE" altLang="fr-FR"/>
          </a:p>
          <a:p>
            <a:r>
              <a:rPr lang="fr-BE" altLang="fr-FR"/>
              <a:t>Rapport d’activité annuel.</a:t>
            </a:r>
            <a:endParaRPr lang="fr-FR" altLang="fr-FR"/>
          </a:p>
        </p:txBody>
      </p:sp>
      <p:sp>
        <p:nvSpPr>
          <p:cNvPr id="27652" name="Espace réservé du contenu 3"/>
          <p:cNvSpPr>
            <a:spLocks noGrp="1"/>
          </p:cNvSpPr>
          <p:nvPr>
            <p:ph sz="half" idx="2"/>
          </p:nvPr>
        </p:nvSpPr>
        <p:spPr/>
        <p:txBody>
          <a:bodyPr/>
          <a:lstStyle/>
          <a:p>
            <a:r>
              <a:rPr lang="fr-BE" altLang="fr-FR"/>
              <a:t>Les opérateurs qui ont fait le choix de participer à ce programme peuvent demander un agrément et des subventions. (s’ils sont dans les conditions !)</a:t>
            </a:r>
            <a:endParaRPr lang="fr-FR" altLang="fr-FR"/>
          </a:p>
        </p:txBody>
      </p:sp>
      <p:sp>
        <p:nvSpPr>
          <p:cNvPr id="27653"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117CBDDC-60D4-466E-A68C-0B4E0D1BA32F}" type="slidenum">
              <a:rPr lang="fr-FR" altLang="fr-FR" sz="1400" smtClean="0"/>
              <a:pPr>
                <a:spcBef>
                  <a:spcPct val="0"/>
                </a:spcBef>
                <a:buFontTx/>
                <a:buNone/>
              </a:pPr>
              <a:t>25</a:t>
            </a:fld>
            <a:endParaRPr lang="fr-FR" altLang="fr-FR" sz="1400"/>
          </a:p>
        </p:txBody>
      </p:sp>
      <p:sp>
        <p:nvSpPr>
          <p:cNvPr id="27654" name="Flèche vers le bas 6"/>
          <p:cNvSpPr>
            <a:spLocks noChangeArrowheads="1"/>
          </p:cNvSpPr>
          <p:nvPr/>
        </p:nvSpPr>
        <p:spPr bwMode="auto">
          <a:xfrm>
            <a:off x="2339975" y="2565400"/>
            <a:ext cx="287338" cy="503238"/>
          </a:xfrm>
          <a:prstGeom prst="downArrow">
            <a:avLst>
              <a:gd name="adj1" fmla="val 50000"/>
              <a:gd name="adj2" fmla="val 50036"/>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FR" altLang="fr-FR" sz="2000"/>
          </a:p>
        </p:txBody>
      </p:sp>
      <p:sp>
        <p:nvSpPr>
          <p:cNvPr id="27655" name="Flèche vers le bas 7"/>
          <p:cNvSpPr>
            <a:spLocks noChangeArrowheads="1"/>
          </p:cNvSpPr>
          <p:nvPr/>
        </p:nvSpPr>
        <p:spPr bwMode="auto">
          <a:xfrm>
            <a:off x="2916238" y="3789363"/>
            <a:ext cx="287337" cy="647700"/>
          </a:xfrm>
          <a:prstGeom prst="downArrow">
            <a:avLst>
              <a:gd name="adj1" fmla="val 50000"/>
              <a:gd name="adj2" fmla="val 50092"/>
            </a:avLst>
          </a:prstGeom>
          <a:solidFill>
            <a:schemeClr val="accent1"/>
          </a:solidFill>
          <a:ln w="9525" algn="ctr">
            <a:solidFill>
              <a:schemeClr val="tx1"/>
            </a:solidFill>
            <a:round/>
            <a:headEnd/>
            <a:tailEnd/>
          </a:ln>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spcBef>
                <a:spcPct val="0"/>
              </a:spcBef>
              <a:buFontTx/>
              <a:buNone/>
            </a:pPr>
            <a:endParaRPr lang="fr-FR" altLang="fr-FR" sz="2000"/>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En terme de timing</a:t>
            </a:r>
            <a:endParaRPr lang="fr-FR" dirty="0"/>
          </a:p>
        </p:txBody>
      </p:sp>
      <p:sp>
        <p:nvSpPr>
          <p:cNvPr id="29699" name="Espace réservé du contenu 2"/>
          <p:cNvSpPr>
            <a:spLocks noGrp="1"/>
          </p:cNvSpPr>
          <p:nvPr>
            <p:ph sz="half" idx="1"/>
          </p:nvPr>
        </p:nvSpPr>
        <p:spPr/>
        <p:txBody>
          <a:bodyPr/>
          <a:lstStyle/>
          <a:p>
            <a:r>
              <a:rPr lang="fr-BE" altLang="fr-FR"/>
              <a:t>Cycle de 5 ans pour le renouvellement du programme CLE.</a:t>
            </a:r>
            <a:endParaRPr lang="fr-FR" altLang="fr-FR"/>
          </a:p>
          <a:p>
            <a:endParaRPr lang="fr-FR" altLang="fr-FR"/>
          </a:p>
        </p:txBody>
      </p:sp>
      <p:sp>
        <p:nvSpPr>
          <p:cNvPr id="29700" name="Espace réservé du contenu 3"/>
          <p:cNvSpPr>
            <a:spLocks noGrp="1"/>
          </p:cNvSpPr>
          <p:nvPr>
            <p:ph sz="half" idx="2"/>
          </p:nvPr>
        </p:nvSpPr>
        <p:spPr/>
        <p:txBody>
          <a:bodyPr/>
          <a:lstStyle/>
          <a:p>
            <a:r>
              <a:rPr lang="fr-BE" altLang="fr-FR"/>
              <a:t>Cycle de 6 ans pour la CCA.</a:t>
            </a:r>
          </a:p>
          <a:p>
            <a:pPr>
              <a:buFontTx/>
              <a:buNone/>
            </a:pPr>
            <a:r>
              <a:rPr lang="fr-BE" altLang="fr-FR"/>
              <a:t>renouvellement à chaque élection communale.</a:t>
            </a:r>
            <a:endParaRPr lang="fr-FR" altLang="fr-FR"/>
          </a:p>
        </p:txBody>
      </p:sp>
      <p:sp>
        <p:nvSpPr>
          <p:cNvPr id="29701"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19A4EC71-92A8-42F9-A467-0B4F4204988A}" type="slidenum">
              <a:rPr lang="fr-FR" altLang="fr-FR" sz="1400" smtClean="0"/>
              <a:pPr>
                <a:spcBef>
                  <a:spcPct val="0"/>
                </a:spcBef>
                <a:buFontTx/>
                <a:buNone/>
              </a:pPr>
              <a:t>26</a:t>
            </a:fld>
            <a:endParaRPr lang="fr-FR" altLang="fr-FR" sz="140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1E044A7F-DAE7-443B-B220-EFA8BB2FF923}" type="slidenum">
              <a:rPr lang="fr-FR" altLang="fr-FR" sz="1400" smtClean="0"/>
              <a:pPr>
                <a:spcBef>
                  <a:spcPct val="0"/>
                </a:spcBef>
                <a:buFontTx/>
                <a:buNone/>
              </a:pPr>
              <a:t>27</a:t>
            </a:fld>
            <a:endParaRPr lang="fr-FR" altLang="fr-FR" sz="1400"/>
          </a:p>
        </p:txBody>
      </p:sp>
      <p:sp>
        <p:nvSpPr>
          <p:cNvPr id="6" name="Ellipse 5"/>
          <p:cNvSpPr/>
          <p:nvPr/>
        </p:nvSpPr>
        <p:spPr bwMode="auto">
          <a:xfrm>
            <a:off x="179388" y="260350"/>
            <a:ext cx="3887787" cy="4176713"/>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fr-BE" dirty="0"/>
              <a:t>l’ONE</a:t>
            </a:r>
          </a:p>
          <a:p>
            <a:pPr algn="ctr" eaLnBrk="1" hangingPunct="1">
              <a:defRPr/>
            </a:pPr>
            <a:endParaRPr lang="fr-BE" dirty="0"/>
          </a:p>
          <a:p>
            <a:pPr algn="ctr" eaLnBrk="1" hangingPunct="1">
              <a:defRPr/>
            </a:pPr>
            <a:r>
              <a:rPr lang="fr-BE" dirty="0"/>
              <a:t>Agrée</a:t>
            </a:r>
          </a:p>
          <a:p>
            <a:pPr algn="ctr" eaLnBrk="1" hangingPunct="1">
              <a:defRPr/>
            </a:pPr>
            <a:endParaRPr lang="fr-BE" dirty="0"/>
          </a:p>
          <a:p>
            <a:pPr algn="ctr" eaLnBrk="1" hangingPunct="1">
              <a:defRPr/>
            </a:pPr>
            <a:r>
              <a:rPr lang="fr-BE" dirty="0"/>
              <a:t>Subventionne</a:t>
            </a:r>
          </a:p>
          <a:p>
            <a:pPr algn="ctr" eaLnBrk="1" hangingPunct="1">
              <a:defRPr/>
            </a:pPr>
            <a:endParaRPr lang="fr-BE" dirty="0"/>
          </a:p>
          <a:p>
            <a:pPr algn="ctr" eaLnBrk="1" hangingPunct="1">
              <a:defRPr/>
            </a:pPr>
            <a:r>
              <a:rPr lang="fr-BE" dirty="0"/>
              <a:t>Apporte un soutien psychopédagogique</a:t>
            </a:r>
            <a:endParaRPr lang="fr-FR" dirty="0"/>
          </a:p>
        </p:txBody>
      </p:sp>
      <p:sp>
        <p:nvSpPr>
          <p:cNvPr id="7" name="Ellipse 6"/>
          <p:cNvSpPr/>
          <p:nvPr/>
        </p:nvSpPr>
        <p:spPr bwMode="auto">
          <a:xfrm>
            <a:off x="3492500" y="260350"/>
            <a:ext cx="5472113" cy="5400675"/>
          </a:xfrm>
          <a:prstGeom prst="ellipse">
            <a:avLst/>
          </a:prstGeom>
          <a:solidFill>
            <a:schemeClr val="accent1">
              <a:lumMod val="75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fr-BE" sz="1800" dirty="0"/>
              <a:t>La Commune</a:t>
            </a:r>
          </a:p>
          <a:p>
            <a:pPr algn="ctr" eaLnBrk="1" hangingPunct="1">
              <a:defRPr/>
            </a:pPr>
            <a:endParaRPr lang="fr-BE" sz="1800" dirty="0"/>
          </a:p>
          <a:p>
            <a:pPr algn="ctr" eaLnBrk="1" hangingPunct="1">
              <a:defRPr/>
            </a:pPr>
            <a:r>
              <a:rPr lang="fr-BE" sz="1800" dirty="0"/>
              <a:t>Met en place une CCA,</a:t>
            </a:r>
          </a:p>
          <a:p>
            <a:pPr algn="ctr" eaLnBrk="1" hangingPunct="1">
              <a:defRPr/>
            </a:pPr>
            <a:r>
              <a:rPr lang="fr-BE" sz="1800" dirty="0"/>
              <a:t>en assure le renouvellement</a:t>
            </a:r>
          </a:p>
          <a:p>
            <a:pPr algn="ctr" eaLnBrk="1" hangingPunct="1">
              <a:defRPr/>
            </a:pPr>
            <a:endParaRPr lang="fr-BE" sz="1800" dirty="0"/>
          </a:p>
          <a:p>
            <a:pPr algn="ctr" eaLnBrk="1" hangingPunct="1">
              <a:defRPr/>
            </a:pPr>
            <a:r>
              <a:rPr lang="fr-BE" sz="1800" dirty="0"/>
              <a:t>Signe une convention</a:t>
            </a:r>
          </a:p>
          <a:p>
            <a:pPr algn="ctr" eaLnBrk="1" hangingPunct="1">
              <a:defRPr/>
            </a:pPr>
            <a:endParaRPr lang="fr-BE" sz="1800" dirty="0"/>
          </a:p>
          <a:p>
            <a:pPr algn="ctr" eaLnBrk="1" hangingPunct="1">
              <a:defRPr/>
            </a:pPr>
            <a:r>
              <a:rPr lang="fr-BE" sz="1800" dirty="0"/>
              <a:t>Garantit une continuité</a:t>
            </a:r>
          </a:p>
          <a:p>
            <a:pPr algn="ctr" eaLnBrk="1" hangingPunct="1">
              <a:defRPr/>
            </a:pPr>
            <a:endParaRPr lang="fr-BE" sz="1800" dirty="0"/>
          </a:p>
          <a:p>
            <a:pPr algn="ctr" eaLnBrk="1" hangingPunct="1">
              <a:defRPr/>
            </a:pPr>
            <a:r>
              <a:rPr lang="fr-BE" sz="1800" dirty="0"/>
              <a:t>Réalise ou fait réaliser un état des lieux et un programme CLE</a:t>
            </a:r>
          </a:p>
          <a:p>
            <a:pPr algn="ctr" eaLnBrk="1" hangingPunct="1">
              <a:defRPr/>
            </a:pPr>
            <a:endParaRPr lang="fr-BE" sz="1800" dirty="0"/>
          </a:p>
          <a:p>
            <a:pPr algn="ctr" eaLnBrk="1" hangingPunct="1">
              <a:defRPr/>
            </a:pPr>
            <a:endParaRPr lang="fr-FR" dirty="0"/>
          </a:p>
        </p:txBody>
      </p:sp>
      <p:sp>
        <p:nvSpPr>
          <p:cNvPr id="2" name="Organigramme : Connecteur 1"/>
          <p:cNvSpPr/>
          <p:nvPr/>
        </p:nvSpPr>
        <p:spPr bwMode="auto">
          <a:xfrm>
            <a:off x="1115616" y="4005064"/>
            <a:ext cx="3888432" cy="2520280"/>
          </a:xfrm>
          <a:prstGeom prst="flowChartConnector">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fr-BE" sz="2000" b="0" i="0" u="none" strike="noStrike" cap="none" normalizeH="0" baseline="0" dirty="0">
                <a:ln>
                  <a:noFill/>
                </a:ln>
                <a:solidFill>
                  <a:schemeClr val="tx1"/>
                </a:solidFill>
                <a:effectLst/>
                <a:latin typeface="Verdana" pitchFamily="34" charset="0"/>
              </a:rPr>
              <a:t>Le Coordinateur ATL a des missions précises, il se fait aider par la CCA pour les mener à bien</a:t>
            </a:r>
          </a:p>
        </p:txBody>
      </p:sp>
      <p:sp>
        <p:nvSpPr>
          <p:cNvPr id="3" name="ZoneTexte 2"/>
          <p:cNvSpPr txBox="1"/>
          <p:nvPr/>
        </p:nvSpPr>
        <p:spPr>
          <a:xfrm>
            <a:off x="5004048" y="5982028"/>
            <a:ext cx="3384376" cy="523220"/>
          </a:xfrm>
          <a:prstGeom prst="rect">
            <a:avLst/>
          </a:prstGeom>
          <a:noFill/>
        </p:spPr>
        <p:txBody>
          <a:bodyPr wrap="square" rtlCol="0">
            <a:spAutoFit/>
          </a:bodyPr>
          <a:lstStyle/>
          <a:p>
            <a:r>
              <a:rPr lang="fr-BE" sz="2800" dirty="0"/>
              <a:t>Rôles et Missions</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C14E8F5E-FB88-401E-AAA5-20200B512213}" type="slidenum">
              <a:rPr lang="fr-FR" altLang="fr-FR" sz="1400" smtClean="0"/>
              <a:pPr>
                <a:spcBef>
                  <a:spcPct val="0"/>
                </a:spcBef>
                <a:buFontTx/>
                <a:buNone/>
              </a:pPr>
              <a:t>28</a:t>
            </a:fld>
            <a:endParaRPr lang="fr-FR" altLang="fr-FR" sz="1400"/>
          </a:p>
        </p:txBody>
      </p:sp>
      <p:sp>
        <p:nvSpPr>
          <p:cNvPr id="7" name="Rectangle à coins arrondis 6"/>
          <p:cNvSpPr/>
          <p:nvPr/>
        </p:nvSpPr>
        <p:spPr bwMode="auto">
          <a:xfrm>
            <a:off x="1116013" y="692150"/>
            <a:ext cx="7343775" cy="5473700"/>
          </a:xfrm>
          <a:prstGeom prst="roundRect">
            <a:avLst/>
          </a:prstGeom>
          <a:solidFill>
            <a:schemeClr val="tx2">
              <a:lumMod val="20000"/>
              <a:lumOff val="80000"/>
            </a:schemeClr>
          </a:solidFill>
          <a:ln w="9525" cap="flat" cmpd="sng" algn="ctr">
            <a:solidFill>
              <a:schemeClr val="tx1"/>
            </a:solidFill>
            <a:prstDash val="solid"/>
            <a:round/>
            <a:headEnd type="none" w="med" len="med"/>
            <a:tailEnd type="none" w="med" len="med"/>
          </a:ln>
          <a:effectLst/>
        </p:spPr>
        <p:txBody>
          <a:bodyPr/>
          <a:lstStyle/>
          <a:p>
            <a:pPr algn="ctr" eaLnBrk="1" hangingPunct="1">
              <a:defRPr/>
            </a:pPr>
            <a:r>
              <a:rPr lang="fr-BE" sz="2800" dirty="0"/>
              <a:t>Petit lexique</a:t>
            </a:r>
          </a:p>
          <a:p>
            <a:pPr eaLnBrk="1" hangingPunct="1">
              <a:defRPr/>
            </a:pPr>
            <a:endParaRPr lang="fr-BE" dirty="0"/>
          </a:p>
          <a:p>
            <a:pPr eaLnBrk="1" hangingPunct="1">
              <a:defRPr/>
            </a:pPr>
            <a:r>
              <a:rPr lang="fr-BE" dirty="0"/>
              <a:t>ATL : Accueil Temps Libre </a:t>
            </a:r>
          </a:p>
          <a:p>
            <a:pPr eaLnBrk="1" hangingPunct="1">
              <a:defRPr/>
            </a:pPr>
            <a:endParaRPr lang="fr-BE" dirty="0"/>
          </a:p>
          <a:p>
            <a:pPr eaLnBrk="1" hangingPunct="1">
              <a:defRPr/>
            </a:pPr>
            <a:r>
              <a:rPr lang="fr-BE" dirty="0"/>
              <a:t>CATL : Coordinateur de L’Accueil Temps Libre</a:t>
            </a:r>
          </a:p>
          <a:p>
            <a:pPr eaLnBrk="1" hangingPunct="1">
              <a:defRPr/>
            </a:pPr>
            <a:endParaRPr lang="fr-BE" dirty="0"/>
          </a:p>
          <a:p>
            <a:pPr eaLnBrk="1" hangingPunct="1">
              <a:defRPr/>
            </a:pPr>
            <a:r>
              <a:rPr lang="fr-BE" dirty="0"/>
              <a:t>Programme CLE : Coordination Locale pour l’Enfance</a:t>
            </a:r>
          </a:p>
          <a:p>
            <a:pPr eaLnBrk="1" hangingPunct="1">
              <a:defRPr/>
            </a:pPr>
            <a:endParaRPr lang="fr-BE" dirty="0"/>
          </a:p>
          <a:p>
            <a:pPr eaLnBrk="1" hangingPunct="1">
              <a:defRPr/>
            </a:pPr>
            <a:r>
              <a:rPr lang="fr-BE" dirty="0"/>
              <a:t>CCA : Commission Communale de l’Accueil</a:t>
            </a:r>
          </a:p>
          <a:p>
            <a:pPr eaLnBrk="1" hangingPunct="1">
              <a:defRPr/>
            </a:pPr>
            <a:endParaRPr lang="fr-BE" dirty="0"/>
          </a:p>
          <a:p>
            <a:pPr eaLnBrk="1" hangingPunct="1">
              <a:defRPr/>
            </a:pPr>
            <a:r>
              <a:rPr lang="fr-BE" dirty="0"/>
              <a:t>Opérateur : celui qui propose des activités ou accueille des enfants.</a:t>
            </a:r>
          </a:p>
          <a:p>
            <a:pPr eaLnBrk="1" hangingPunct="1">
              <a:defRPr/>
            </a:pPr>
            <a:endParaRPr lang="fr-BE" dirty="0"/>
          </a:p>
          <a:p>
            <a:pPr eaLnBrk="1" hangingPunct="1">
              <a:defRPr/>
            </a:pPr>
            <a:r>
              <a:rPr lang="fr-BE" dirty="0"/>
              <a:t>FWB : Fédération Wallonie Bruxelles</a:t>
            </a:r>
            <a:endParaRPr lang="fr-FR" dirty="0"/>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29</a:t>
            </a:fld>
            <a:endParaRPr lang="fr-FR" altLang="fr-FR"/>
          </a:p>
        </p:txBody>
      </p:sp>
      <p:sp>
        <p:nvSpPr>
          <p:cNvPr id="3" name="ZoneTexte 2"/>
          <p:cNvSpPr txBox="1"/>
          <p:nvPr/>
        </p:nvSpPr>
        <p:spPr>
          <a:xfrm>
            <a:off x="2195736" y="4005064"/>
            <a:ext cx="7128792" cy="1200329"/>
          </a:xfrm>
          <a:prstGeom prst="rect">
            <a:avLst/>
          </a:prstGeom>
          <a:noFill/>
        </p:spPr>
        <p:txBody>
          <a:bodyPr wrap="square" rtlCol="0">
            <a:spAutoFit/>
          </a:bodyPr>
          <a:lstStyle/>
          <a:p>
            <a:r>
              <a:rPr lang="fr-BE" sz="3600" dirty="0"/>
              <a:t>La CCA c’est qui, c’est quoi, qu’est ce qu’on y fait?</a:t>
            </a:r>
          </a:p>
        </p:txBody>
      </p:sp>
    </p:spTree>
    <p:extLst>
      <p:ext uri="{BB962C8B-B14F-4D97-AF65-F5344CB8AC3E}">
        <p14:creationId xmlns:p14="http://schemas.microsoft.com/office/powerpoint/2010/main" val="267051389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D223CA1-DD16-4C9C-B2A9-1B38DBD9DFF2}" type="slidenum">
              <a:rPr lang="fr-FR" altLang="fr-FR" smtClean="0"/>
              <a:pPr>
                <a:defRPr/>
              </a:pPr>
              <a:t>3</a:t>
            </a:fld>
            <a:endParaRPr lang="fr-FR" altLang="fr-FR"/>
          </a:p>
        </p:txBody>
      </p:sp>
      <p:sp>
        <p:nvSpPr>
          <p:cNvPr id="4" name="ZoneTexte 3"/>
          <p:cNvSpPr txBox="1"/>
          <p:nvPr/>
        </p:nvSpPr>
        <p:spPr>
          <a:xfrm>
            <a:off x="181791" y="620688"/>
            <a:ext cx="8994257" cy="6247864"/>
          </a:xfrm>
          <a:prstGeom prst="rect">
            <a:avLst/>
          </a:prstGeom>
          <a:noFill/>
        </p:spPr>
        <p:txBody>
          <a:bodyPr wrap="none" rtlCol="0">
            <a:spAutoFit/>
          </a:bodyPr>
          <a:lstStyle/>
          <a:p>
            <a:r>
              <a:rPr lang="fr-BE" dirty="0"/>
              <a:t>Ordre du jour déroulement de la soirée</a:t>
            </a:r>
          </a:p>
          <a:p>
            <a:endParaRPr lang="fr-BE" dirty="0"/>
          </a:p>
          <a:p>
            <a:pPr marL="457200" indent="-457200">
              <a:buFont typeface="+mj-lt"/>
              <a:buAutoNum type="arabicPeriod"/>
            </a:pPr>
            <a:r>
              <a:rPr lang="fr-BE" dirty="0"/>
              <a:t>Parcours libre découvertes</a:t>
            </a:r>
          </a:p>
          <a:p>
            <a:pPr marL="457200" indent="-457200">
              <a:buFont typeface="+mj-lt"/>
              <a:buAutoNum type="arabicPeriod"/>
            </a:pPr>
            <a:endParaRPr lang="fr-BE" dirty="0"/>
          </a:p>
          <a:p>
            <a:pPr marL="457200" indent="-457200">
              <a:buFont typeface="+mj-lt"/>
              <a:buAutoNum type="arabicPeriod"/>
            </a:pPr>
            <a:r>
              <a:rPr lang="fr-BE" dirty="0"/>
              <a:t>Présentation, contextualisation : L’ATL? </a:t>
            </a:r>
            <a:r>
              <a:rPr lang="fr-BE" dirty="0">
                <a:sym typeface="Wingdings" panose="05000000000000000000" pitchFamily="2" charset="2"/>
              </a:rPr>
              <a:t> KESAKO!</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Un accueil de qualité! Petit jeu Film</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Le dispositif ATL Comment ça fonctionne?</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La CCA : c’est qui, c’est quoi, qu’est ce qu’on y fait?</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Renouvellement, Elections par composante, retour à l’assemblée</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Et à Evere nous en sommes où?</a:t>
            </a: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endParaRPr lang="fr-BE" dirty="0">
              <a:sym typeface="Wingdings" panose="05000000000000000000" pitchFamily="2" charset="2"/>
            </a:endParaRPr>
          </a:p>
          <a:p>
            <a:pPr marL="457200" indent="-457200">
              <a:buFont typeface="+mj-lt"/>
              <a:buAutoNum type="arabicPeriod"/>
            </a:pPr>
            <a:r>
              <a:rPr lang="fr-BE" dirty="0">
                <a:sym typeface="Wingdings" panose="05000000000000000000" pitchFamily="2" charset="2"/>
              </a:rPr>
              <a:t>A Placer en fonction du déroulement : un temps sandwichs</a:t>
            </a:r>
          </a:p>
          <a:p>
            <a:r>
              <a:rPr lang="fr-BE" dirty="0">
                <a:sym typeface="Wingdings" panose="05000000000000000000" pitchFamily="2" charset="2"/>
              </a:rPr>
              <a:t> et un temps pour le jeu Et si…</a:t>
            </a:r>
          </a:p>
          <a:p>
            <a:pPr marL="457200" indent="-457200">
              <a:buFont typeface="+mj-lt"/>
              <a:buAutoNum type="arabicPeriod"/>
            </a:pPr>
            <a:endParaRPr lang="fr-BE" dirty="0"/>
          </a:p>
        </p:txBody>
      </p:sp>
    </p:spTree>
    <p:extLst>
      <p:ext uri="{BB962C8B-B14F-4D97-AF65-F5344CB8AC3E}">
        <p14:creationId xmlns:p14="http://schemas.microsoft.com/office/powerpoint/2010/main" val="1991769493"/>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30</a:t>
            </a:fld>
            <a:endParaRPr lang="fr-FR" altLang="fr-FR"/>
          </a:p>
        </p:txBody>
      </p:sp>
      <p:sp>
        <p:nvSpPr>
          <p:cNvPr id="3" name="Rectangle 2"/>
          <p:cNvSpPr/>
          <p:nvPr/>
        </p:nvSpPr>
        <p:spPr>
          <a:xfrm>
            <a:off x="2341712" y="4920199"/>
            <a:ext cx="6246440" cy="1323439"/>
          </a:xfrm>
          <a:prstGeom prst="rect">
            <a:avLst/>
          </a:prstGeom>
        </p:spPr>
        <p:txBody>
          <a:bodyPr wrap="square">
            <a:spAutoFit/>
          </a:bodyPr>
          <a:lstStyle/>
          <a:p>
            <a:pPr algn="ctr" eaLnBrk="1" hangingPunct="1">
              <a:defRPr/>
            </a:pPr>
            <a:endParaRPr lang="fr-FR" dirty="0"/>
          </a:p>
          <a:p>
            <a:pPr algn="ctr" eaLnBrk="1" hangingPunct="1">
              <a:defRPr/>
            </a:pPr>
            <a:br>
              <a:rPr lang="fr-FR" dirty="0"/>
            </a:br>
            <a:r>
              <a:rPr lang="fr-FR" dirty="0"/>
              <a:t>Il s'agit d'un organe d'avis, non de décision. </a:t>
            </a:r>
          </a:p>
          <a:p>
            <a:pPr algn="ctr" eaLnBrk="1" hangingPunct="1">
              <a:defRPr/>
            </a:pPr>
            <a:endParaRPr lang="fr-FR" dirty="0"/>
          </a:p>
        </p:txBody>
      </p:sp>
      <p:sp>
        <p:nvSpPr>
          <p:cNvPr id="4" name="ZoneTexte 3"/>
          <p:cNvSpPr txBox="1"/>
          <p:nvPr/>
        </p:nvSpPr>
        <p:spPr>
          <a:xfrm>
            <a:off x="467544" y="360294"/>
            <a:ext cx="7966620" cy="1754326"/>
          </a:xfrm>
          <a:prstGeom prst="rect">
            <a:avLst/>
          </a:prstGeom>
          <a:noFill/>
        </p:spPr>
        <p:txBody>
          <a:bodyPr wrap="square" rtlCol="0">
            <a:spAutoFit/>
          </a:bodyPr>
          <a:lstStyle/>
          <a:p>
            <a:pPr algn="ctr" eaLnBrk="1" hangingPunct="1">
              <a:defRPr/>
            </a:pPr>
            <a:r>
              <a:rPr lang="fr-FR" sz="3600" b="1" dirty="0"/>
              <a:t>La CCA </a:t>
            </a:r>
            <a:r>
              <a:rPr lang="fr-FR" sz="3600" dirty="0"/>
              <a:t>est un lieu de rencontre, de concertation, d'échange et de coordination. </a:t>
            </a:r>
          </a:p>
        </p:txBody>
      </p:sp>
      <p:sp>
        <p:nvSpPr>
          <p:cNvPr id="6" name="Rectangle 5"/>
          <p:cNvSpPr/>
          <p:nvPr/>
        </p:nvSpPr>
        <p:spPr>
          <a:xfrm>
            <a:off x="899592" y="2837894"/>
            <a:ext cx="8136904" cy="1200329"/>
          </a:xfrm>
          <a:prstGeom prst="rect">
            <a:avLst/>
          </a:prstGeom>
        </p:spPr>
        <p:txBody>
          <a:bodyPr wrap="square">
            <a:spAutoFit/>
          </a:bodyPr>
          <a:lstStyle/>
          <a:p>
            <a:pPr algn="ctr" eaLnBrk="1" hangingPunct="1">
              <a:defRPr/>
            </a:pPr>
            <a:r>
              <a:rPr lang="fr-FR" sz="2400" dirty="0"/>
              <a:t>Elle est compétente pour analyser tous les problèmes qui relèvent de l'accueil des enfants durant leur temps libre.</a:t>
            </a:r>
          </a:p>
        </p:txBody>
      </p:sp>
    </p:spTree>
    <p:extLst>
      <p:ext uri="{BB962C8B-B14F-4D97-AF65-F5344CB8AC3E}">
        <p14:creationId xmlns:p14="http://schemas.microsoft.com/office/powerpoint/2010/main" val="928651616"/>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31</a:t>
            </a:fld>
            <a:endParaRPr lang="fr-FR" altLang="fr-FR"/>
          </a:p>
        </p:txBody>
      </p:sp>
      <p:sp>
        <p:nvSpPr>
          <p:cNvPr id="3" name="Rectangle 2"/>
          <p:cNvSpPr/>
          <p:nvPr/>
        </p:nvSpPr>
        <p:spPr>
          <a:xfrm>
            <a:off x="179512" y="548680"/>
            <a:ext cx="8064896" cy="6247864"/>
          </a:xfrm>
          <a:prstGeom prst="rect">
            <a:avLst/>
          </a:prstGeom>
        </p:spPr>
        <p:txBody>
          <a:bodyPr wrap="square">
            <a:spAutoFit/>
          </a:bodyPr>
          <a:lstStyle/>
          <a:p>
            <a:pPr eaLnBrk="1" hangingPunct="1">
              <a:defRPr/>
            </a:pPr>
            <a:r>
              <a:rPr lang="fr-FR" sz="3600" dirty="0"/>
              <a:t>La CCA est chargée d’approuver :</a:t>
            </a:r>
          </a:p>
          <a:p>
            <a:pPr algn="ctr" eaLnBrk="1" hangingPunct="1">
              <a:defRPr/>
            </a:pPr>
            <a:endParaRPr lang="fr-FR" b="1" dirty="0"/>
          </a:p>
          <a:p>
            <a:pPr eaLnBrk="1" hangingPunct="1">
              <a:defRPr/>
            </a:pPr>
            <a:r>
              <a:rPr lang="fr-FR" dirty="0"/>
              <a:t> </a:t>
            </a:r>
            <a:r>
              <a:rPr lang="fr-FR" sz="2800" dirty="0"/>
              <a:t>l'état des lieux</a:t>
            </a:r>
          </a:p>
          <a:p>
            <a:pPr algn="ctr" eaLnBrk="1" hangingPunct="1">
              <a:defRPr/>
            </a:pPr>
            <a:endParaRPr lang="fr-FR" sz="2800" dirty="0"/>
          </a:p>
          <a:p>
            <a:pPr eaLnBrk="1" hangingPunct="1">
              <a:defRPr/>
            </a:pPr>
            <a:r>
              <a:rPr lang="fr-FR" sz="2800" dirty="0"/>
              <a:t> le programme CLE, son évaluation, ses  	modifications éventuelles</a:t>
            </a:r>
          </a:p>
          <a:p>
            <a:pPr eaLnBrk="1" hangingPunct="1">
              <a:defRPr/>
            </a:pPr>
            <a:endParaRPr lang="fr-FR" sz="2800" dirty="0"/>
          </a:p>
          <a:p>
            <a:pPr eaLnBrk="1" hangingPunct="1">
              <a:defRPr/>
            </a:pPr>
            <a:r>
              <a:rPr lang="fr-FR" sz="3200" dirty="0"/>
              <a:t>Elle est aussi un organe d’orientation, d’impulsion</a:t>
            </a:r>
          </a:p>
          <a:p>
            <a:pPr eaLnBrk="1" hangingPunct="1">
              <a:defRPr/>
            </a:pPr>
            <a:endParaRPr lang="fr-FR" sz="2800" dirty="0"/>
          </a:p>
          <a:p>
            <a:pPr eaLnBrk="1" hangingPunct="1">
              <a:defRPr/>
            </a:pPr>
            <a:r>
              <a:rPr lang="fr-FR" sz="2800" dirty="0"/>
              <a:t>C’est elle qui défini les objectifs prioritaires annuels de la mise en œuvre du programme CLE.</a:t>
            </a:r>
          </a:p>
          <a:p>
            <a:pPr eaLnBrk="1" hangingPunct="1">
              <a:defRPr/>
            </a:pPr>
            <a:r>
              <a:rPr lang="fr-FR" sz="2800" dirty="0"/>
              <a:t> </a:t>
            </a:r>
          </a:p>
        </p:txBody>
      </p:sp>
    </p:spTree>
    <p:extLst>
      <p:ext uri="{BB962C8B-B14F-4D97-AF65-F5344CB8AC3E}">
        <p14:creationId xmlns:p14="http://schemas.microsoft.com/office/powerpoint/2010/main" val="3975726267"/>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32</a:t>
            </a:fld>
            <a:endParaRPr lang="fr-FR" altLang="fr-FR"/>
          </a:p>
        </p:txBody>
      </p:sp>
      <p:sp>
        <p:nvSpPr>
          <p:cNvPr id="4" name="Rectangle 3"/>
          <p:cNvSpPr/>
          <p:nvPr/>
        </p:nvSpPr>
        <p:spPr>
          <a:xfrm>
            <a:off x="755576" y="1052736"/>
            <a:ext cx="8208912" cy="954107"/>
          </a:xfrm>
          <a:prstGeom prst="rect">
            <a:avLst/>
          </a:prstGeom>
        </p:spPr>
        <p:txBody>
          <a:bodyPr wrap="square">
            <a:spAutoFit/>
          </a:bodyPr>
          <a:lstStyle/>
          <a:p>
            <a:pPr algn="ctr" eaLnBrk="1" hangingPunct="1">
              <a:defRPr/>
            </a:pPr>
            <a:r>
              <a:rPr lang="fr-FR" sz="2800" dirty="0"/>
              <a:t>Le coordinateur ATL traduit ces objectifs prioritaires dans un plan d'action annuel</a:t>
            </a:r>
          </a:p>
        </p:txBody>
      </p:sp>
      <p:sp>
        <p:nvSpPr>
          <p:cNvPr id="5" name="Flèche vers le bas 4"/>
          <p:cNvSpPr/>
          <p:nvPr/>
        </p:nvSpPr>
        <p:spPr bwMode="auto">
          <a:xfrm>
            <a:off x="5868144" y="2276872"/>
            <a:ext cx="504056" cy="846093"/>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BE" sz="2000" b="0" i="0" u="none" strike="noStrike" cap="none" normalizeH="0" baseline="0">
              <a:ln>
                <a:noFill/>
              </a:ln>
              <a:solidFill>
                <a:schemeClr val="tx1"/>
              </a:solidFill>
              <a:effectLst/>
              <a:latin typeface="Verdana" pitchFamily="34" charset="0"/>
            </a:endParaRPr>
          </a:p>
        </p:txBody>
      </p:sp>
      <p:sp>
        <p:nvSpPr>
          <p:cNvPr id="6" name="ZoneTexte 5"/>
          <p:cNvSpPr txBox="1"/>
          <p:nvPr/>
        </p:nvSpPr>
        <p:spPr>
          <a:xfrm>
            <a:off x="1547664" y="3429000"/>
            <a:ext cx="7139136" cy="1938992"/>
          </a:xfrm>
          <a:prstGeom prst="rect">
            <a:avLst/>
          </a:prstGeom>
          <a:noFill/>
        </p:spPr>
        <p:txBody>
          <a:bodyPr wrap="square" rtlCol="0">
            <a:spAutoFit/>
          </a:bodyPr>
          <a:lstStyle/>
          <a:p>
            <a:r>
              <a:rPr lang="fr-BE" dirty="0"/>
              <a:t>Ce PAA sera présenté, débattu et approuvé par la CCA.</a:t>
            </a:r>
          </a:p>
          <a:p>
            <a:endParaRPr lang="fr-BE" dirty="0"/>
          </a:p>
          <a:p>
            <a:r>
              <a:rPr lang="fr-BE" dirty="0"/>
              <a:t>Il sera aussi évalué par la CCA, le coordinateur ATL établira un rapport d’activité sur base de cette évaluation et le transmettra aux membres.</a:t>
            </a:r>
          </a:p>
        </p:txBody>
      </p:sp>
    </p:spTree>
    <p:extLst>
      <p:ext uri="{BB962C8B-B14F-4D97-AF65-F5344CB8AC3E}">
        <p14:creationId xmlns:p14="http://schemas.microsoft.com/office/powerpoint/2010/main" val="2974823835"/>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75883" t="86066" r="2493" b="6274"/>
          <a:stretch>
            <a:fillRect/>
          </a:stretch>
        </p:blipFill>
        <p:spPr bwMode="auto">
          <a:xfrm>
            <a:off x="79375" y="5146675"/>
            <a:ext cx="1427163" cy="71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1"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3232" t="86066" r="71819" b="6274"/>
          <a:stretch>
            <a:fillRect/>
          </a:stretch>
        </p:blipFill>
        <p:spPr bwMode="auto">
          <a:xfrm>
            <a:off x="25400" y="4402138"/>
            <a:ext cx="1709738" cy="741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2"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505" t="16704" b="13805"/>
          <a:stretch>
            <a:fillRect/>
          </a:stretch>
        </p:blipFill>
        <p:spPr bwMode="auto">
          <a:xfrm>
            <a:off x="2195513" y="28575"/>
            <a:ext cx="6948487" cy="684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3"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A772B18-EEA2-42A8-AD53-F2BC220CFD9D}" type="slidenum">
              <a:rPr lang="fr-FR" altLang="fr-FR" sz="1400" smtClean="0"/>
              <a:pPr>
                <a:spcBef>
                  <a:spcPct val="0"/>
                </a:spcBef>
                <a:buFontTx/>
                <a:buNone/>
              </a:pPr>
              <a:t>33</a:t>
            </a:fld>
            <a:endParaRPr lang="fr-FR" altLang="fr-FR" sz="1400"/>
          </a:p>
        </p:txBody>
      </p:sp>
      <p:sp>
        <p:nvSpPr>
          <p:cNvPr id="2" name="ZoneTexte 1"/>
          <p:cNvSpPr txBox="1"/>
          <p:nvPr/>
        </p:nvSpPr>
        <p:spPr>
          <a:xfrm>
            <a:off x="6350" y="6081713"/>
            <a:ext cx="2449513" cy="246062"/>
          </a:xfrm>
          <a:prstGeom prst="rect">
            <a:avLst/>
          </a:prstGeom>
          <a:noFill/>
        </p:spPr>
        <p:txBody>
          <a:bodyPr wrap="none">
            <a:spAutoFit/>
          </a:bodyPr>
          <a:lstStyle/>
          <a:p>
            <a:pPr>
              <a:defRPr/>
            </a:pPr>
            <a:r>
              <a:rPr lang="fr-BE" sz="1000" dirty="0">
                <a:solidFill>
                  <a:schemeClr val="accent6">
                    <a:lumMod val="10000"/>
                  </a:schemeClr>
                </a:solidFill>
                <a:latin typeface="Comic Sans MS" panose="030F0702030302020204" pitchFamily="66" charset="0"/>
              </a:rPr>
              <a:t>Editeur responsable : Plateforme ATL</a:t>
            </a:r>
          </a:p>
        </p:txBody>
      </p:sp>
      <p:sp>
        <p:nvSpPr>
          <p:cNvPr id="11" name="ZoneTexte 10"/>
          <p:cNvSpPr txBox="1"/>
          <p:nvPr/>
        </p:nvSpPr>
        <p:spPr>
          <a:xfrm>
            <a:off x="22225" y="6388100"/>
            <a:ext cx="2295525" cy="246063"/>
          </a:xfrm>
          <a:prstGeom prst="rect">
            <a:avLst/>
          </a:prstGeom>
          <a:noFill/>
        </p:spPr>
        <p:txBody>
          <a:bodyPr wrap="none">
            <a:spAutoFit/>
          </a:bodyPr>
          <a:lstStyle/>
          <a:p>
            <a:pPr>
              <a:defRPr/>
            </a:pPr>
            <a:r>
              <a:rPr lang="fr-BE" sz="1000" dirty="0">
                <a:solidFill>
                  <a:schemeClr val="accent6">
                    <a:lumMod val="10000"/>
                  </a:schemeClr>
                </a:solidFill>
                <a:latin typeface="Comic Sans MS" panose="030F0702030302020204" pitchFamily="66" charset="0"/>
              </a:rPr>
              <a:t>Graphisme : Sophie Van den Berghe</a:t>
            </a:r>
          </a:p>
        </p:txBody>
      </p:sp>
      <p:pic>
        <p:nvPicPr>
          <p:cNvPr id="37896"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12807" t="7500" r="49818" b="88628"/>
          <a:stretch>
            <a:fillRect/>
          </a:stretch>
        </p:blipFill>
        <p:spPr bwMode="auto">
          <a:xfrm>
            <a:off x="179388" y="2003425"/>
            <a:ext cx="1800225"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7"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4630" t="2919" r="58549" b="92316"/>
          <a:stretch>
            <a:fillRect/>
          </a:stretch>
        </p:blipFill>
        <p:spPr bwMode="auto">
          <a:xfrm>
            <a:off x="34925" y="188913"/>
            <a:ext cx="2455863" cy="447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8"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41145" t="1822" r="31593" b="92267"/>
          <a:stretch>
            <a:fillRect/>
          </a:stretch>
        </p:blipFill>
        <p:spPr bwMode="auto">
          <a:xfrm>
            <a:off x="161925" y="639763"/>
            <a:ext cx="1819275"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899"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68330" t="1938" r="4047" b="91838"/>
          <a:stretch>
            <a:fillRect/>
          </a:stretch>
        </p:blipFill>
        <p:spPr bwMode="auto">
          <a:xfrm>
            <a:off x="179388" y="1196975"/>
            <a:ext cx="1843087"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0"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50085" t="7526" r="13132" b="88602"/>
          <a:stretch>
            <a:fillRect/>
          </a:stretch>
        </p:blipFill>
        <p:spPr bwMode="auto">
          <a:xfrm>
            <a:off x="179388" y="2305050"/>
            <a:ext cx="1771650"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1"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16145" t="11270" r="49300" b="85913"/>
          <a:stretch>
            <a:fillRect/>
          </a:stretch>
        </p:blipFill>
        <p:spPr bwMode="auto">
          <a:xfrm>
            <a:off x="179388" y="2636838"/>
            <a:ext cx="1665287"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02" name="Image 5" descr="affichecca_finale-site.jpg"/>
          <p:cNvPicPr>
            <a:picLocks noChangeAspect="1"/>
          </p:cNvPicPr>
          <p:nvPr/>
        </p:nvPicPr>
        <p:blipFill>
          <a:blip r:embed="rId3" cstate="print">
            <a:extLst>
              <a:ext uri="{28A0092B-C50C-407E-A947-70E740481C1C}">
                <a14:useLocalDpi xmlns:a14="http://schemas.microsoft.com/office/drawing/2010/main" val="0"/>
              </a:ext>
            </a:extLst>
          </a:blip>
          <a:srcRect l="50700" t="11269" r="15994" b="85564"/>
          <a:stretch>
            <a:fillRect/>
          </a:stretch>
        </p:blipFill>
        <p:spPr bwMode="auto">
          <a:xfrm>
            <a:off x="179388" y="2924175"/>
            <a:ext cx="1604962"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E7C42954-8971-4452-972F-46B7BDDAB227}" type="slidenum">
              <a:rPr lang="fr-FR" altLang="fr-FR" sz="1400" smtClean="0"/>
              <a:pPr>
                <a:spcBef>
                  <a:spcPct val="0"/>
                </a:spcBef>
                <a:buFontTx/>
                <a:buNone/>
              </a:pPr>
              <a:t>34</a:t>
            </a:fld>
            <a:endParaRPr lang="fr-FR" altLang="fr-FR" sz="1400"/>
          </a:p>
        </p:txBody>
      </p:sp>
      <p:sp>
        <p:nvSpPr>
          <p:cNvPr id="5" name="Rectangle à coins arrondis 4"/>
          <p:cNvSpPr/>
          <p:nvPr/>
        </p:nvSpPr>
        <p:spPr>
          <a:xfrm>
            <a:off x="4793128" y="155327"/>
            <a:ext cx="4104581" cy="2132856"/>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path path="circle">
              <a:fillToRect l="100000" t="100000"/>
            </a:path>
            <a:tileRect r="-100000" b="-100000"/>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b="1" dirty="0">
                <a:solidFill>
                  <a:schemeClr val="accent6">
                    <a:lumMod val="10000"/>
                  </a:schemeClr>
                </a:solidFill>
              </a:rPr>
              <a:t>2. Ecoles : </a:t>
            </a:r>
            <a:r>
              <a:rPr lang="fr-BE" i="1" dirty="0">
                <a:solidFill>
                  <a:schemeClr val="accent6">
                    <a:lumMod val="10000"/>
                  </a:schemeClr>
                </a:solidFill>
              </a:rPr>
              <a:t>(trois réseaux)</a:t>
            </a:r>
          </a:p>
          <a:p>
            <a:pPr algn="ctr" eaLnBrk="1" hangingPunct="1">
              <a:defRPr/>
            </a:pPr>
            <a:r>
              <a:rPr lang="fr-BE" sz="1500" dirty="0">
                <a:solidFill>
                  <a:schemeClr val="accent6">
                    <a:lumMod val="10000"/>
                  </a:schemeClr>
                </a:solidFill>
              </a:rPr>
              <a:t>5 effectifs + 5 suppléants</a:t>
            </a:r>
          </a:p>
          <a:p>
            <a:pPr algn="ctr" eaLnBrk="1" hangingPunct="1">
              <a:defRPr/>
            </a:pPr>
            <a:endParaRPr lang="fr-BE" sz="1500" dirty="0">
              <a:solidFill>
                <a:schemeClr val="accent6">
                  <a:lumMod val="10000"/>
                </a:schemeClr>
              </a:solidFill>
            </a:endParaRPr>
          </a:p>
          <a:p>
            <a:pPr eaLnBrk="1" hangingPunct="1">
              <a:defRPr/>
            </a:pPr>
            <a:r>
              <a:rPr lang="fr-BE" sz="1800" dirty="0">
                <a:solidFill>
                  <a:schemeClr val="accent6">
                    <a:lumMod val="10000"/>
                  </a:schemeClr>
                </a:solidFill>
              </a:rPr>
              <a:t>- Communal : 1+2* = 3</a:t>
            </a:r>
          </a:p>
          <a:p>
            <a:pPr marL="285750" indent="-285750" eaLnBrk="1" hangingPunct="1">
              <a:buFontTx/>
              <a:buChar char="-"/>
              <a:defRPr/>
            </a:pPr>
            <a:r>
              <a:rPr lang="fr-BE" sz="1800" dirty="0">
                <a:solidFill>
                  <a:schemeClr val="accent6">
                    <a:lumMod val="10000"/>
                  </a:schemeClr>
                </a:solidFill>
              </a:rPr>
              <a:t>Libre : 1 </a:t>
            </a:r>
          </a:p>
          <a:p>
            <a:pPr marL="285750" indent="-285750" eaLnBrk="1" hangingPunct="1">
              <a:buFontTx/>
              <a:buChar char="-"/>
              <a:defRPr/>
            </a:pPr>
            <a:r>
              <a:rPr lang="fr-BE" sz="1800" dirty="0">
                <a:solidFill>
                  <a:schemeClr val="accent6">
                    <a:lumMod val="10000"/>
                  </a:schemeClr>
                </a:solidFill>
              </a:rPr>
              <a:t>FWB : 1</a:t>
            </a:r>
          </a:p>
          <a:p>
            <a:pPr eaLnBrk="1" hangingPunct="1">
              <a:defRPr/>
            </a:pPr>
            <a:r>
              <a:rPr lang="fr-BE" sz="1800" dirty="0">
                <a:solidFill>
                  <a:schemeClr val="accent6">
                    <a:lumMod val="10000"/>
                  </a:schemeClr>
                </a:solidFill>
              </a:rPr>
              <a:t>(*cf. Clé d’</a:t>
            </a:r>
            <a:r>
              <a:rPr lang="fr-BE" sz="1800" dirty="0" err="1">
                <a:solidFill>
                  <a:schemeClr val="accent6">
                    <a:lumMod val="10000"/>
                  </a:schemeClr>
                </a:solidFill>
              </a:rPr>
              <a:t>Hondt</a:t>
            </a:r>
            <a:r>
              <a:rPr lang="fr-BE" sz="1800" dirty="0">
                <a:solidFill>
                  <a:schemeClr val="accent6">
                    <a:lumMod val="10000"/>
                  </a:schemeClr>
                </a:solidFill>
              </a:rPr>
              <a:t>)</a:t>
            </a:r>
            <a:endParaRPr lang="fr-BE" sz="1800" i="1" dirty="0">
              <a:solidFill>
                <a:schemeClr val="accent6">
                  <a:lumMod val="10000"/>
                </a:schemeClr>
              </a:solidFill>
            </a:endParaRPr>
          </a:p>
        </p:txBody>
      </p:sp>
      <p:sp>
        <p:nvSpPr>
          <p:cNvPr id="6" name="Rectangle à coins arrondis 5"/>
          <p:cNvSpPr/>
          <p:nvPr/>
        </p:nvSpPr>
        <p:spPr>
          <a:xfrm>
            <a:off x="160338" y="2239963"/>
            <a:ext cx="3043237" cy="234156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08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b="1" dirty="0">
                <a:solidFill>
                  <a:schemeClr val="accent6">
                    <a:lumMod val="10000"/>
                  </a:schemeClr>
                </a:solidFill>
              </a:rPr>
              <a:t>3. Personnes qui confient l’enfant :</a:t>
            </a:r>
          </a:p>
          <a:p>
            <a:pPr algn="ctr" eaLnBrk="1" hangingPunct="1">
              <a:defRPr/>
            </a:pPr>
            <a:r>
              <a:rPr lang="fr-BE" sz="1500" dirty="0">
                <a:solidFill>
                  <a:schemeClr val="accent6">
                    <a:lumMod val="10000"/>
                  </a:schemeClr>
                </a:solidFill>
              </a:rPr>
              <a:t>5 effectifs + 5 suppl.</a:t>
            </a:r>
          </a:p>
          <a:p>
            <a:pPr algn="ctr" eaLnBrk="1" hangingPunct="1">
              <a:defRPr/>
            </a:pPr>
            <a:endParaRPr lang="fr-BE" sz="1500" dirty="0">
              <a:solidFill>
                <a:schemeClr val="accent6">
                  <a:lumMod val="10000"/>
                </a:schemeClr>
              </a:solidFill>
            </a:endParaRPr>
          </a:p>
          <a:p>
            <a:pPr eaLnBrk="1" hangingPunct="1">
              <a:defRPr/>
            </a:pPr>
            <a:r>
              <a:rPr lang="fr-BE" sz="1600" dirty="0">
                <a:solidFill>
                  <a:schemeClr val="accent6">
                    <a:lumMod val="10000"/>
                  </a:schemeClr>
                </a:solidFill>
                <a:sym typeface="Wingdings" pitchFamily="2" charset="2"/>
              </a:rPr>
              <a:t>-Asso. parents : min.3 </a:t>
            </a:r>
          </a:p>
          <a:p>
            <a:pPr eaLnBrk="1" hangingPunct="1">
              <a:defRPr/>
            </a:pPr>
            <a:r>
              <a:rPr lang="fr-BE" sz="1200" i="1" dirty="0">
                <a:solidFill>
                  <a:schemeClr val="accent6">
                    <a:lumMod val="10000"/>
                  </a:schemeClr>
                </a:solidFill>
                <a:sym typeface="Wingdings" pitchFamily="2" charset="2"/>
              </a:rPr>
              <a:t>(1 par réseau)</a:t>
            </a:r>
          </a:p>
          <a:p>
            <a:pPr eaLnBrk="1" hangingPunct="1">
              <a:defRPr/>
            </a:pPr>
            <a:r>
              <a:rPr lang="fr-BE" sz="1600" dirty="0">
                <a:solidFill>
                  <a:schemeClr val="accent6">
                    <a:lumMod val="10000"/>
                  </a:schemeClr>
                </a:solidFill>
                <a:sym typeface="Wingdings" pitchFamily="2" charset="2"/>
              </a:rPr>
              <a:t>-</a:t>
            </a:r>
            <a:r>
              <a:rPr lang="fr-BE" sz="1600" dirty="0" err="1">
                <a:solidFill>
                  <a:schemeClr val="accent6">
                    <a:lumMod val="10000"/>
                  </a:schemeClr>
                </a:solidFill>
                <a:sym typeface="Wingdings" pitchFamily="2" charset="2"/>
              </a:rPr>
              <a:t>Mouv.Edu.Perm</a:t>
            </a:r>
            <a:r>
              <a:rPr lang="fr-BE" sz="1600" dirty="0">
                <a:solidFill>
                  <a:schemeClr val="accent6">
                    <a:lumMod val="10000"/>
                  </a:schemeClr>
                </a:solidFill>
                <a:sym typeface="Wingdings" pitchFamily="2" charset="2"/>
              </a:rPr>
              <a:t>.: min.1 </a:t>
            </a:r>
            <a:endParaRPr lang="fr-BE" sz="1600" i="1" dirty="0">
              <a:solidFill>
                <a:schemeClr val="accent6">
                  <a:lumMod val="10000"/>
                </a:schemeClr>
              </a:solidFill>
            </a:endParaRPr>
          </a:p>
        </p:txBody>
      </p:sp>
      <p:sp>
        <p:nvSpPr>
          <p:cNvPr id="7" name="Rectangle à coins arrondis 6"/>
          <p:cNvSpPr/>
          <p:nvPr/>
        </p:nvSpPr>
        <p:spPr>
          <a:xfrm>
            <a:off x="2771775" y="5300663"/>
            <a:ext cx="2665413" cy="1296987"/>
          </a:xfrm>
          <a:prstGeom prst="roundRect">
            <a:avLst/>
          </a:prstGeom>
          <a:solidFill>
            <a:schemeClr val="accent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dirty="0">
                <a:solidFill>
                  <a:schemeClr val="accent6">
                    <a:lumMod val="10000"/>
                  </a:schemeClr>
                </a:solidFill>
              </a:rPr>
              <a:t>Invités permanents et occasionnels</a:t>
            </a:r>
          </a:p>
        </p:txBody>
      </p:sp>
      <p:sp>
        <p:nvSpPr>
          <p:cNvPr id="8" name="Rectangle à coins arrondis 7"/>
          <p:cNvSpPr/>
          <p:nvPr/>
        </p:nvSpPr>
        <p:spPr>
          <a:xfrm>
            <a:off x="1187450" y="333375"/>
            <a:ext cx="3024188" cy="1655763"/>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27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b="1" dirty="0">
                <a:solidFill>
                  <a:schemeClr val="accent6">
                    <a:lumMod val="10000"/>
                  </a:schemeClr>
                </a:solidFill>
              </a:rPr>
              <a:t>1. Politiques :</a:t>
            </a:r>
          </a:p>
          <a:p>
            <a:pPr algn="ctr" eaLnBrk="1" hangingPunct="1">
              <a:defRPr/>
            </a:pPr>
            <a:r>
              <a:rPr lang="fr-BE" sz="1500" dirty="0">
                <a:solidFill>
                  <a:schemeClr val="accent6">
                    <a:lumMod val="10000"/>
                  </a:schemeClr>
                </a:solidFill>
              </a:rPr>
              <a:t>5 effectifs + 5 suppléants</a:t>
            </a:r>
          </a:p>
          <a:p>
            <a:pPr algn="ctr" eaLnBrk="1" hangingPunct="1">
              <a:defRPr/>
            </a:pPr>
            <a:endParaRPr lang="fr-BE" sz="1500" dirty="0">
              <a:solidFill>
                <a:schemeClr val="accent6">
                  <a:lumMod val="10000"/>
                </a:schemeClr>
              </a:solidFill>
            </a:endParaRPr>
          </a:p>
          <a:p>
            <a:pPr algn="ctr" eaLnBrk="1" hangingPunct="1">
              <a:defRPr/>
            </a:pPr>
            <a:r>
              <a:rPr lang="fr-BE" dirty="0">
                <a:solidFill>
                  <a:schemeClr val="accent6">
                    <a:lumMod val="10000"/>
                  </a:schemeClr>
                </a:solidFill>
              </a:rPr>
              <a:t> désignés par le Conseil communal</a:t>
            </a:r>
            <a:endParaRPr lang="fr-BE" i="1" dirty="0">
              <a:solidFill>
                <a:schemeClr val="accent6">
                  <a:lumMod val="10000"/>
                </a:schemeClr>
              </a:solidFill>
            </a:endParaRPr>
          </a:p>
        </p:txBody>
      </p:sp>
      <p:sp>
        <p:nvSpPr>
          <p:cNvPr id="9" name="Rectangle à coins arrondis 8"/>
          <p:cNvSpPr/>
          <p:nvPr/>
        </p:nvSpPr>
        <p:spPr>
          <a:xfrm>
            <a:off x="5986463" y="4465638"/>
            <a:ext cx="2879725" cy="223361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b="1" dirty="0">
                <a:solidFill>
                  <a:schemeClr val="accent6">
                    <a:lumMod val="10000"/>
                  </a:schemeClr>
                </a:solidFill>
              </a:rPr>
              <a:t>5. Associations </a:t>
            </a:r>
            <a:r>
              <a:rPr lang="fr-BE" sz="1800" b="1" dirty="0">
                <a:solidFill>
                  <a:schemeClr val="accent6">
                    <a:lumMod val="10000"/>
                  </a:schemeClr>
                </a:solidFill>
              </a:rPr>
              <a:t>sportives, culturelles, artistiques (reconnus FWB mais pas ONE) :</a:t>
            </a:r>
          </a:p>
          <a:p>
            <a:pPr algn="ctr" eaLnBrk="1" hangingPunct="1">
              <a:defRPr/>
            </a:pPr>
            <a:r>
              <a:rPr lang="fr-BE" sz="1400" dirty="0">
                <a:solidFill>
                  <a:schemeClr val="accent6">
                    <a:lumMod val="10000"/>
                  </a:schemeClr>
                </a:solidFill>
              </a:rPr>
              <a:t>5 effectifs + 5 suppléants</a:t>
            </a:r>
          </a:p>
          <a:p>
            <a:pPr algn="ctr" eaLnBrk="1" hangingPunct="1">
              <a:defRPr/>
            </a:pPr>
            <a:endParaRPr lang="fr-BE" sz="1400" dirty="0">
              <a:solidFill>
                <a:schemeClr val="accent6">
                  <a:lumMod val="10000"/>
                </a:schemeClr>
              </a:solidFill>
            </a:endParaRPr>
          </a:p>
        </p:txBody>
      </p:sp>
      <p:sp>
        <p:nvSpPr>
          <p:cNvPr id="10" name="Rectangle à coins arrondis 9"/>
          <p:cNvSpPr/>
          <p:nvPr/>
        </p:nvSpPr>
        <p:spPr>
          <a:xfrm>
            <a:off x="250825" y="4724400"/>
            <a:ext cx="2089150" cy="1441450"/>
          </a:xfrm>
          <a:prstGeom prst="roundRect">
            <a:avLst/>
          </a:prstGeom>
          <a:solidFill>
            <a:schemeClr val="accent2">
              <a:lumMod val="75000"/>
            </a:schemeClr>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dirty="0">
                <a:solidFill>
                  <a:schemeClr val="accent6">
                    <a:lumMod val="10000"/>
                  </a:schemeClr>
                </a:solidFill>
              </a:rPr>
              <a:t>ONE </a:t>
            </a:r>
          </a:p>
          <a:p>
            <a:pPr algn="ctr" eaLnBrk="1" hangingPunct="1">
              <a:defRPr/>
            </a:pPr>
            <a:r>
              <a:rPr lang="fr-BE" dirty="0" err="1">
                <a:solidFill>
                  <a:schemeClr val="accent6">
                    <a:lumMod val="10000"/>
                  </a:schemeClr>
                </a:solidFill>
              </a:rPr>
              <a:t>CoCoF</a:t>
            </a:r>
            <a:endParaRPr lang="fr-BE" dirty="0">
              <a:solidFill>
                <a:schemeClr val="accent6">
                  <a:lumMod val="10000"/>
                </a:schemeClr>
              </a:solidFill>
            </a:endParaRPr>
          </a:p>
          <a:p>
            <a:pPr algn="ctr" eaLnBrk="1" hangingPunct="1">
              <a:defRPr/>
            </a:pPr>
            <a:r>
              <a:rPr lang="fr-BE" dirty="0">
                <a:solidFill>
                  <a:schemeClr val="accent6">
                    <a:lumMod val="10000"/>
                  </a:schemeClr>
                </a:solidFill>
              </a:rPr>
              <a:t> CATL</a:t>
            </a:r>
          </a:p>
        </p:txBody>
      </p:sp>
      <p:sp>
        <p:nvSpPr>
          <p:cNvPr id="11" name="Rectangle à coins arrondis 10"/>
          <p:cNvSpPr/>
          <p:nvPr/>
        </p:nvSpPr>
        <p:spPr>
          <a:xfrm>
            <a:off x="6181725" y="2468563"/>
            <a:ext cx="2882900" cy="1681162"/>
          </a:xfrm>
          <a:prstGeom prst="roundRect">
            <a:avLst/>
          </a:prstGeom>
          <a:gradFill flip="none" rotWithShape="1">
            <a:gsLst>
              <a:gs pos="0">
                <a:srgbClr val="FF0000">
                  <a:tint val="66000"/>
                  <a:satMod val="160000"/>
                </a:srgbClr>
              </a:gs>
              <a:gs pos="50000">
                <a:srgbClr val="FF0000">
                  <a:tint val="44500"/>
                  <a:satMod val="160000"/>
                </a:srgbClr>
              </a:gs>
              <a:gs pos="100000">
                <a:srgbClr val="FF0000">
                  <a:tint val="23500"/>
                  <a:satMod val="160000"/>
                </a:srgbClr>
              </a:gs>
            </a:gsLst>
            <a:lin ang="16200000" scaled="1"/>
            <a:tileRect/>
          </a:gra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fr-BE" b="1" dirty="0">
                <a:solidFill>
                  <a:schemeClr val="accent6">
                    <a:lumMod val="10000"/>
                  </a:schemeClr>
                </a:solidFill>
              </a:rPr>
              <a:t>4. Opérateurs déclarés à l’ONE :</a:t>
            </a:r>
          </a:p>
          <a:p>
            <a:pPr algn="ctr" eaLnBrk="1" hangingPunct="1">
              <a:defRPr/>
            </a:pPr>
            <a:r>
              <a:rPr lang="fr-BE" sz="1500" dirty="0">
                <a:solidFill>
                  <a:schemeClr val="accent6">
                    <a:lumMod val="10000"/>
                  </a:schemeClr>
                </a:solidFill>
              </a:rPr>
              <a:t>5 effectifs + 5 suppl.</a:t>
            </a:r>
          </a:p>
          <a:p>
            <a:pPr algn="ctr" eaLnBrk="1" hangingPunct="1">
              <a:defRPr/>
            </a:pPr>
            <a:endParaRPr lang="fr-BE" sz="1800" dirty="0">
              <a:solidFill>
                <a:schemeClr val="accent6">
                  <a:lumMod val="10000"/>
                </a:schemeClr>
              </a:solidFill>
            </a:endParaRPr>
          </a:p>
        </p:txBody>
      </p:sp>
      <p:sp>
        <p:nvSpPr>
          <p:cNvPr id="4" name="Heptagone 3"/>
          <p:cNvSpPr/>
          <p:nvPr/>
        </p:nvSpPr>
        <p:spPr>
          <a:xfrm>
            <a:off x="3279775" y="2301875"/>
            <a:ext cx="2732088" cy="2638425"/>
          </a:xfrm>
          <a:prstGeom prst="heptagon">
            <a:avLst/>
          </a:prstGeom>
          <a:solidFill>
            <a:schemeClr val="bg1"/>
          </a:solidFill>
          <a:ln>
            <a:solidFill>
              <a:schemeClr val="tx1"/>
            </a:solidFill>
          </a:ln>
        </p:spPr>
        <p:style>
          <a:lnRef idx="3">
            <a:schemeClr val="lt1"/>
          </a:lnRef>
          <a:fillRef idx="1">
            <a:schemeClr val="accent2"/>
          </a:fillRef>
          <a:effectRef idx="1">
            <a:schemeClr val="accent2"/>
          </a:effectRef>
          <a:fontRef idx="minor">
            <a:schemeClr val="lt1"/>
          </a:fontRef>
        </p:style>
        <p:txBody>
          <a:bodyPr anchor="ctr"/>
          <a:lstStyle/>
          <a:p>
            <a:pPr algn="ctr" eaLnBrk="1" hangingPunct="1">
              <a:defRPr/>
            </a:pPr>
            <a:r>
              <a:rPr lang="fr-BE" dirty="0">
                <a:solidFill>
                  <a:schemeClr val="accent2">
                    <a:lumMod val="25000"/>
                  </a:schemeClr>
                </a:solidFill>
              </a:rPr>
              <a:t>Principes </a:t>
            </a:r>
          </a:p>
          <a:p>
            <a:pPr algn="ctr" eaLnBrk="1" hangingPunct="1">
              <a:defRPr/>
            </a:pPr>
            <a:r>
              <a:rPr lang="fr-BE" dirty="0">
                <a:solidFill>
                  <a:schemeClr val="accent2">
                    <a:lumMod val="25000"/>
                  </a:schemeClr>
                </a:solidFill>
              </a:rPr>
              <a:t>de la composition </a:t>
            </a:r>
          </a:p>
          <a:p>
            <a:pPr algn="ctr" eaLnBrk="1" hangingPunct="1">
              <a:defRPr/>
            </a:pPr>
            <a:r>
              <a:rPr lang="fr-BE" dirty="0">
                <a:solidFill>
                  <a:schemeClr val="accent2">
                    <a:lumMod val="25000"/>
                  </a:schemeClr>
                </a:solidFill>
              </a:rPr>
              <a:t>de la CCA </a:t>
            </a:r>
            <a:r>
              <a:rPr lang="fr-BE" dirty="0" err="1">
                <a:solidFill>
                  <a:schemeClr val="accent2">
                    <a:lumMod val="25000"/>
                  </a:schemeClr>
                </a:solidFill>
              </a:rPr>
              <a:t>everoise</a:t>
            </a:r>
            <a:endParaRPr lang="fr-BE" dirty="0">
              <a:solidFill>
                <a:schemeClr val="accent2">
                  <a:lumMod val="25000"/>
                </a:schemeClr>
              </a:solidFill>
            </a:endParaRPr>
          </a:p>
          <a:p>
            <a:pPr algn="ctr" eaLnBrk="1" hangingPunct="1">
              <a:defRPr/>
            </a:pPr>
            <a:r>
              <a:rPr lang="fr-BE" sz="700" dirty="0">
                <a:solidFill>
                  <a:schemeClr val="accent2">
                    <a:lumMod val="25000"/>
                  </a:schemeClr>
                </a:solidFill>
              </a:rPr>
              <a:t> </a:t>
            </a:r>
          </a:p>
          <a:p>
            <a:pPr algn="ctr" eaLnBrk="1" hangingPunct="1">
              <a:defRPr/>
            </a:pPr>
            <a:r>
              <a:rPr lang="fr-BE" sz="1500" dirty="0">
                <a:solidFill>
                  <a:schemeClr val="accent2">
                    <a:lumMod val="25000"/>
                  </a:schemeClr>
                </a:solidFill>
              </a:rPr>
              <a:t>(25 membres effectifs)</a:t>
            </a:r>
          </a:p>
        </p:txBody>
      </p:sp>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62386354-BDBB-42E4-9CDE-A0328C78272B}" type="slidenum">
              <a:rPr lang="fr-FR" altLang="fr-FR" sz="1400" smtClean="0"/>
              <a:pPr>
                <a:spcBef>
                  <a:spcPct val="0"/>
                </a:spcBef>
                <a:buFontTx/>
                <a:buNone/>
              </a:pPr>
              <a:t>35</a:t>
            </a:fld>
            <a:endParaRPr lang="fr-FR" altLang="fr-FR" sz="1400"/>
          </a:p>
        </p:txBody>
      </p:sp>
      <p:sp>
        <p:nvSpPr>
          <p:cNvPr id="40963" name="ZoneTexte 5"/>
          <p:cNvSpPr txBox="1">
            <a:spLocks noChangeArrowheads="1"/>
          </p:cNvSpPr>
          <p:nvPr/>
        </p:nvSpPr>
        <p:spPr bwMode="auto">
          <a:xfrm>
            <a:off x="1258888" y="1341438"/>
            <a:ext cx="6913562"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fr-BE" altLang="fr-FR" sz="4000"/>
              <a:t>Les membres de la CCA</a:t>
            </a:r>
          </a:p>
          <a:p>
            <a:pPr>
              <a:spcBef>
                <a:spcPct val="0"/>
              </a:spcBef>
              <a:buFontTx/>
              <a:buNone/>
            </a:pPr>
            <a:r>
              <a:rPr lang="fr-BE" altLang="fr-FR" sz="4000"/>
              <a:t>sont désignés </a:t>
            </a:r>
            <a:r>
              <a:rPr lang="fr-BE" altLang="fr-FR" sz="4000">
                <a:solidFill>
                  <a:srgbClr val="00B050"/>
                </a:solidFill>
              </a:rPr>
              <a:t>pour représenter l’ensemble de leur composante</a:t>
            </a:r>
          </a:p>
          <a:p>
            <a:pPr>
              <a:spcBef>
                <a:spcPct val="0"/>
              </a:spcBef>
              <a:buFontTx/>
              <a:buNone/>
            </a:pPr>
            <a:r>
              <a:rPr lang="fr-BE" altLang="fr-FR" sz="4000"/>
              <a:t>et </a:t>
            </a:r>
            <a:r>
              <a:rPr lang="fr-BE" altLang="fr-FR" sz="4000">
                <a:solidFill>
                  <a:srgbClr val="FF0000"/>
                </a:solidFill>
              </a:rPr>
              <a:t>NON pour se représenter eux-mêmes</a:t>
            </a:r>
            <a:r>
              <a:rPr lang="fr-BE" altLang="fr-FR" sz="4000"/>
              <a:t>.</a:t>
            </a:r>
          </a:p>
        </p:txBody>
      </p:sp>
      <p:sp>
        <p:nvSpPr>
          <p:cNvPr id="40964" name="ZoneTexte 6"/>
          <p:cNvSpPr txBox="1">
            <a:spLocks noChangeArrowheads="1"/>
          </p:cNvSpPr>
          <p:nvPr/>
        </p:nvSpPr>
        <p:spPr bwMode="auto">
          <a:xfrm>
            <a:off x="1979613" y="476250"/>
            <a:ext cx="30972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r>
              <a:rPr lang="fr-BE" altLang="fr-FR" sz="2000"/>
              <a:t>Préambule :</a:t>
            </a:r>
          </a:p>
        </p:txBody>
      </p:sp>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2800" dirty="0"/>
              <a:t>Composante 1 </a:t>
            </a:r>
            <a:br>
              <a:rPr lang="fr-BE" sz="2800" dirty="0"/>
            </a:br>
            <a:r>
              <a:rPr lang="fr-BE" sz="2800" dirty="0"/>
              <a:t>Les représentants du Conseil communal</a:t>
            </a:r>
            <a:endParaRPr lang="fr-FR" sz="2800" dirty="0"/>
          </a:p>
        </p:txBody>
      </p:sp>
      <p:pic>
        <p:nvPicPr>
          <p:cNvPr id="41987" name="Espace réservé du contenu 5" descr="cca-ope_rateursde_clare_s_croquis.jpg"/>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2386013" y="1785938"/>
            <a:ext cx="4371975" cy="4084637"/>
          </a:xfrm>
        </p:spPr>
      </p:pic>
      <p:sp>
        <p:nvSpPr>
          <p:cNvPr id="4198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CC8F295F-C632-4346-88DB-C9163493DE78}" type="slidenum">
              <a:rPr lang="fr-FR" altLang="fr-FR" sz="1400" smtClean="0"/>
              <a:pPr>
                <a:spcBef>
                  <a:spcPct val="0"/>
                </a:spcBef>
                <a:buFontTx/>
                <a:buNone/>
              </a:pPr>
              <a:t>36</a:t>
            </a:fld>
            <a:endParaRPr lang="fr-FR" altLang="fr-FR" sz="1400"/>
          </a:p>
        </p:txBody>
      </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2800" dirty="0"/>
              <a:t> Composante 2</a:t>
            </a:r>
            <a:br>
              <a:rPr lang="fr-BE" sz="2800" dirty="0"/>
            </a:br>
            <a:r>
              <a:rPr lang="fr-BE" sz="2800" dirty="0"/>
              <a:t>Les représentants des écoles tous réseaux confondus</a:t>
            </a:r>
            <a:endParaRPr lang="fr-FR" sz="2800" dirty="0"/>
          </a:p>
        </p:txBody>
      </p:sp>
      <p:pic>
        <p:nvPicPr>
          <p:cNvPr id="44035" name="Espace réservé du contenu 5" descr="cca-ecoles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33613" y="1600200"/>
            <a:ext cx="4676775" cy="4456113"/>
          </a:xfrm>
        </p:spPr>
      </p:pic>
      <p:sp>
        <p:nvSpPr>
          <p:cNvPr id="4403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F65DEB80-469B-4E97-87CB-B493DB175718}" type="slidenum">
              <a:rPr lang="fr-FR" altLang="fr-FR" sz="1400" smtClean="0"/>
              <a:pPr>
                <a:spcBef>
                  <a:spcPct val="0"/>
                </a:spcBef>
                <a:buFontTx/>
                <a:buNone/>
              </a:pPr>
              <a:t>37</a:t>
            </a:fld>
            <a:endParaRPr lang="fr-FR" altLang="fr-FR" sz="1400"/>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03188"/>
            <a:ext cx="8243887" cy="661987"/>
          </a:xfrm>
        </p:spPr>
        <p:txBody>
          <a:bodyPr/>
          <a:lstStyle/>
          <a:p>
            <a:pPr>
              <a:defRPr/>
            </a:pPr>
            <a:r>
              <a:rPr lang="fr-BE" sz="2800" dirty="0"/>
              <a:t>Candidatures </a:t>
            </a:r>
            <a:r>
              <a:rPr lang="fr-BE" sz="1500" dirty="0"/>
              <a:t>composante 2</a:t>
            </a:r>
            <a:endParaRPr lang="fr-FR" sz="1500" dirty="0"/>
          </a:p>
        </p:txBody>
      </p:sp>
      <p:sp>
        <p:nvSpPr>
          <p:cNvPr id="45059"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6FB976D7-4C36-4592-9B5D-A2FCDFD2749D}" type="slidenum">
              <a:rPr lang="fr-FR" altLang="fr-FR" sz="1400" smtClean="0"/>
              <a:pPr>
                <a:spcBef>
                  <a:spcPct val="0"/>
                </a:spcBef>
                <a:buFontTx/>
                <a:buNone/>
              </a:pPr>
              <a:t>38</a:t>
            </a:fld>
            <a:endParaRPr lang="fr-FR" altLang="fr-FR" sz="1400"/>
          </a:p>
        </p:txBody>
      </p:sp>
      <p:graphicFrame>
        <p:nvGraphicFramePr>
          <p:cNvPr id="5" name="Tableau 4"/>
          <p:cNvGraphicFramePr>
            <a:graphicFrameLocks noGrp="1"/>
          </p:cNvGraphicFramePr>
          <p:nvPr/>
        </p:nvGraphicFramePr>
        <p:xfrm>
          <a:off x="2339975" y="1289050"/>
          <a:ext cx="6096000" cy="4514884"/>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9143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Valérie </a:t>
                      </a:r>
                      <a:r>
                        <a:rPr lang="fr-BE" sz="1800" dirty="0" err="1"/>
                        <a:t>Pasteyns</a:t>
                      </a:r>
                      <a:endParaRPr lang="fr-FR" sz="1800" dirty="0"/>
                    </a:p>
                    <a:p>
                      <a:endParaRPr lang="fr-FR" sz="1800" dirty="0"/>
                    </a:p>
                  </a:txBody>
                  <a:tcPr marT="45713" marB="45713">
                    <a:solidFill>
                      <a:schemeClr val="accent1">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Directrice CV Alpha</a:t>
                      </a:r>
                      <a:endParaRPr lang="fr-FR" sz="1800" dirty="0"/>
                    </a:p>
                    <a:p>
                      <a:endParaRPr lang="fr-FR" sz="1800" dirty="0"/>
                    </a:p>
                  </a:txBody>
                  <a:tcPr marT="45713" marB="45713">
                    <a:solidFill>
                      <a:schemeClr val="accent1">
                        <a:lumMod val="90000"/>
                      </a:schemeClr>
                    </a:solidFill>
                  </a:tcPr>
                </a:tc>
                <a:tc>
                  <a:txBody>
                    <a:bodyPr/>
                    <a:lstStyle/>
                    <a:p>
                      <a:endParaRPr lang="fr-FR" sz="1800" dirty="0"/>
                    </a:p>
                  </a:txBody>
                  <a:tcPr marT="45713" marB="45713">
                    <a:solidFill>
                      <a:schemeClr val="accent1">
                        <a:lumMod val="90000"/>
                      </a:schemeClr>
                    </a:solidFill>
                  </a:tcPr>
                </a:tc>
                <a:extLst>
                  <a:ext uri="{0D108BD9-81ED-4DB2-BD59-A6C34878D82A}">
                    <a16:rowId xmlns:a16="http://schemas.microsoft.com/office/drawing/2014/main" val="10000"/>
                  </a:ext>
                </a:extLst>
              </a:tr>
              <a:tr h="640060">
                <a:tc>
                  <a:txBody>
                    <a:bodyPr/>
                    <a:lstStyle/>
                    <a:p>
                      <a:r>
                        <a:rPr lang="fr-BE" sz="1800" dirty="0"/>
                        <a:t>Anita De Mahieu</a:t>
                      </a:r>
                      <a:endParaRPr lang="fr-FR" sz="1800" dirty="0"/>
                    </a:p>
                  </a:txBody>
                  <a:tcPr marT="45713" marB="45713"/>
                </a:tc>
                <a:tc>
                  <a:txBody>
                    <a:bodyPr/>
                    <a:lstStyle/>
                    <a:p>
                      <a:r>
                        <a:rPr lang="fr-BE" sz="1800" dirty="0"/>
                        <a:t>Directrice la Source</a:t>
                      </a:r>
                      <a:endParaRPr lang="fr-FR" sz="1800" dirty="0"/>
                    </a:p>
                  </a:txBody>
                  <a:tcPr marT="45713" marB="45713"/>
                </a:tc>
                <a:tc>
                  <a:txBody>
                    <a:bodyPr/>
                    <a:lstStyle/>
                    <a:p>
                      <a:endParaRPr lang="fr-FR" sz="1800"/>
                    </a:p>
                  </a:txBody>
                  <a:tcPr marT="45713" marB="45713"/>
                </a:tc>
                <a:extLst>
                  <a:ext uri="{0D108BD9-81ED-4DB2-BD59-A6C34878D82A}">
                    <a16:rowId xmlns:a16="http://schemas.microsoft.com/office/drawing/2014/main" val="10001"/>
                  </a:ext>
                </a:extLst>
              </a:tr>
              <a:tr h="640060">
                <a:tc>
                  <a:txBody>
                    <a:bodyPr/>
                    <a:lstStyle/>
                    <a:p>
                      <a:r>
                        <a:rPr lang="fr-BE" sz="1800" dirty="0"/>
                        <a:t>Monique Brettar</a:t>
                      </a:r>
                      <a:endParaRPr lang="fr-FR" sz="1800" dirty="0"/>
                    </a:p>
                  </a:txBody>
                  <a:tcPr marT="45713" marB="45713">
                    <a:solidFill>
                      <a:schemeClr val="accent1">
                        <a:lumMod val="90000"/>
                      </a:schemeClr>
                    </a:solidFill>
                  </a:tcPr>
                </a:tc>
                <a:tc>
                  <a:txBody>
                    <a:bodyPr/>
                    <a:lstStyle/>
                    <a:p>
                      <a:r>
                        <a:rPr lang="fr-BE" sz="1800" dirty="0"/>
                        <a:t>Directrice Aubier</a:t>
                      </a:r>
                      <a:endParaRPr lang="fr-FR" sz="1800" dirty="0"/>
                    </a:p>
                  </a:txBody>
                  <a:tcPr marT="45713" marB="45713">
                    <a:solidFill>
                      <a:schemeClr val="accent1">
                        <a:lumMod val="90000"/>
                      </a:schemeClr>
                    </a:solidFill>
                  </a:tcPr>
                </a:tc>
                <a:tc>
                  <a:txBody>
                    <a:bodyPr/>
                    <a:lstStyle/>
                    <a:p>
                      <a:endParaRPr lang="fr-FR" sz="1800" dirty="0"/>
                    </a:p>
                  </a:txBody>
                  <a:tcPr marT="45713" marB="45713">
                    <a:solidFill>
                      <a:schemeClr val="accent1">
                        <a:lumMod val="90000"/>
                      </a:schemeClr>
                    </a:solidFill>
                  </a:tcPr>
                </a:tc>
                <a:extLst>
                  <a:ext uri="{0D108BD9-81ED-4DB2-BD59-A6C34878D82A}">
                    <a16:rowId xmlns:a16="http://schemas.microsoft.com/office/drawing/2014/main" val="10002"/>
                  </a:ext>
                </a:extLst>
              </a:tr>
              <a:tr h="640060">
                <a:tc>
                  <a:txBody>
                    <a:bodyPr/>
                    <a:lstStyle/>
                    <a:p>
                      <a:r>
                        <a:rPr lang="fr-BE" sz="1800" dirty="0"/>
                        <a:t>Chantal van Hamme</a:t>
                      </a:r>
                      <a:endParaRPr lang="fr-FR" sz="1800" dirty="0"/>
                    </a:p>
                  </a:txBody>
                  <a:tcPr marT="45713" marB="45713"/>
                </a:tc>
                <a:tc>
                  <a:txBody>
                    <a:bodyPr/>
                    <a:lstStyle/>
                    <a:p>
                      <a:r>
                        <a:rPr lang="fr-BE" sz="1800" dirty="0"/>
                        <a:t>Directrice NDI</a:t>
                      </a:r>
                      <a:endParaRPr lang="fr-FR" sz="1800" dirty="0"/>
                    </a:p>
                  </a:txBody>
                  <a:tcPr marT="45713" marB="45713"/>
                </a:tc>
                <a:tc>
                  <a:txBody>
                    <a:bodyPr/>
                    <a:lstStyle/>
                    <a:p>
                      <a:endParaRPr lang="fr-FR" sz="1800"/>
                    </a:p>
                  </a:txBody>
                  <a:tcPr marT="45713" marB="45713"/>
                </a:tc>
                <a:extLst>
                  <a:ext uri="{0D108BD9-81ED-4DB2-BD59-A6C34878D82A}">
                    <a16:rowId xmlns:a16="http://schemas.microsoft.com/office/drawing/2014/main" val="10003"/>
                  </a:ext>
                </a:extLst>
              </a:tr>
              <a:tr h="583062">
                <a:tc>
                  <a:txBody>
                    <a:bodyPr/>
                    <a:lstStyle/>
                    <a:p>
                      <a:r>
                        <a:rPr lang="fr-BE" sz="1800" dirty="0"/>
                        <a:t>Cendrine </a:t>
                      </a:r>
                      <a:r>
                        <a:rPr lang="fr-BE" sz="1800" dirty="0" err="1"/>
                        <a:t>Arïen</a:t>
                      </a:r>
                      <a:endParaRPr lang="fr-FR" sz="1800" dirty="0"/>
                    </a:p>
                  </a:txBody>
                  <a:tcPr marT="45713" marB="45713">
                    <a:solidFill>
                      <a:schemeClr val="accent1">
                        <a:lumMod val="90000"/>
                      </a:schemeClr>
                    </a:solidFill>
                  </a:tcPr>
                </a:tc>
                <a:tc>
                  <a:txBody>
                    <a:bodyPr/>
                    <a:lstStyle/>
                    <a:p>
                      <a:r>
                        <a:rPr lang="fr-BE" sz="1800" dirty="0"/>
                        <a:t>Directrice ARE</a:t>
                      </a:r>
                      <a:endParaRPr lang="fr-FR" sz="1800" dirty="0"/>
                    </a:p>
                  </a:txBody>
                  <a:tcPr marT="45713" marB="45713">
                    <a:solidFill>
                      <a:schemeClr val="accent1">
                        <a:lumMod val="90000"/>
                      </a:schemeClr>
                    </a:solidFill>
                  </a:tcPr>
                </a:tc>
                <a:tc>
                  <a:txBody>
                    <a:bodyPr/>
                    <a:lstStyle/>
                    <a:p>
                      <a:endParaRPr lang="fr-FR" sz="1800" dirty="0"/>
                    </a:p>
                  </a:txBody>
                  <a:tcPr marT="45713" marB="45713">
                    <a:solidFill>
                      <a:schemeClr val="accent1">
                        <a:lumMod val="90000"/>
                      </a:schemeClr>
                    </a:solidFill>
                  </a:tcPr>
                </a:tc>
                <a:extLst>
                  <a:ext uri="{0D108BD9-81ED-4DB2-BD59-A6C34878D82A}">
                    <a16:rowId xmlns:a16="http://schemas.microsoft.com/office/drawing/2014/main" val="10004"/>
                  </a:ext>
                </a:extLst>
              </a:tr>
              <a:tr h="365743">
                <a:tc>
                  <a:txBody>
                    <a:bodyPr/>
                    <a:lstStyle/>
                    <a:p>
                      <a:endParaRPr lang="fr-BE" sz="1800" dirty="0"/>
                    </a:p>
                  </a:txBody>
                  <a:tcPr marT="45713" marB="45713"/>
                </a:tc>
                <a:tc>
                  <a:txBody>
                    <a:bodyPr/>
                    <a:lstStyle/>
                    <a:p>
                      <a:endParaRPr lang="fr-BE" sz="1800" dirty="0"/>
                    </a:p>
                  </a:txBody>
                  <a:tcPr marT="45713" marB="45713"/>
                </a:tc>
                <a:tc>
                  <a:txBody>
                    <a:bodyPr/>
                    <a:lstStyle/>
                    <a:p>
                      <a:endParaRPr lang="fr-FR" sz="1800" dirty="0"/>
                    </a:p>
                  </a:txBody>
                  <a:tcPr marT="45713" marB="45713"/>
                </a:tc>
                <a:extLst>
                  <a:ext uri="{0D108BD9-81ED-4DB2-BD59-A6C34878D82A}">
                    <a16:rowId xmlns:a16="http://schemas.microsoft.com/office/drawing/2014/main" val="10005"/>
                  </a:ext>
                </a:extLst>
              </a:tr>
              <a:tr h="365743">
                <a:tc>
                  <a:txBody>
                    <a:bodyPr/>
                    <a:lstStyle/>
                    <a:p>
                      <a:endParaRPr lang="fr-FR" sz="1800" dirty="0"/>
                    </a:p>
                  </a:txBody>
                  <a:tcPr marT="45713" marB="45713">
                    <a:solidFill>
                      <a:schemeClr val="accent1">
                        <a:lumMod val="90000"/>
                      </a:schemeClr>
                    </a:solidFill>
                  </a:tcPr>
                </a:tc>
                <a:tc>
                  <a:txBody>
                    <a:bodyPr/>
                    <a:lstStyle/>
                    <a:p>
                      <a:endParaRPr lang="fr-FR" sz="1800" dirty="0"/>
                    </a:p>
                  </a:txBody>
                  <a:tcPr marT="45713" marB="45713">
                    <a:solidFill>
                      <a:schemeClr val="accent1">
                        <a:lumMod val="90000"/>
                      </a:schemeClr>
                    </a:solidFill>
                  </a:tcPr>
                </a:tc>
                <a:tc>
                  <a:txBody>
                    <a:bodyPr/>
                    <a:lstStyle/>
                    <a:p>
                      <a:endParaRPr lang="fr-FR" sz="1800" dirty="0"/>
                    </a:p>
                  </a:txBody>
                  <a:tcPr marT="45713" marB="45713">
                    <a:solidFill>
                      <a:schemeClr val="accent1">
                        <a:lumMod val="90000"/>
                      </a:schemeClr>
                    </a:solidFill>
                  </a:tcPr>
                </a:tc>
                <a:extLst>
                  <a:ext uri="{0D108BD9-81ED-4DB2-BD59-A6C34878D82A}">
                    <a16:rowId xmlns:a16="http://schemas.microsoft.com/office/drawing/2014/main" val="10006"/>
                  </a:ext>
                </a:extLst>
              </a:tr>
              <a:tr h="365743">
                <a:tc>
                  <a:txBody>
                    <a:bodyPr/>
                    <a:lstStyle/>
                    <a:p>
                      <a:endParaRPr lang="fr-FR" sz="1800"/>
                    </a:p>
                  </a:txBody>
                  <a:tcPr marT="45713" marB="45713"/>
                </a:tc>
                <a:tc>
                  <a:txBody>
                    <a:bodyPr/>
                    <a:lstStyle/>
                    <a:p>
                      <a:endParaRPr lang="fr-FR" sz="1800"/>
                    </a:p>
                  </a:txBody>
                  <a:tcPr marT="45713" marB="45713"/>
                </a:tc>
                <a:tc>
                  <a:txBody>
                    <a:bodyPr/>
                    <a:lstStyle/>
                    <a:p>
                      <a:endParaRPr lang="fr-FR" sz="1800" dirty="0"/>
                    </a:p>
                  </a:txBody>
                  <a:tcPr marT="45713" marB="45713"/>
                </a:tc>
                <a:extLst>
                  <a:ext uri="{0D108BD9-81ED-4DB2-BD59-A6C34878D82A}">
                    <a16:rowId xmlns:a16="http://schemas.microsoft.com/office/drawing/2014/main" val="10007"/>
                  </a:ext>
                </a:extLst>
              </a:tr>
            </a:tbl>
          </a:graphicData>
        </a:graphic>
      </p:graphicFrame>
      <p:pic>
        <p:nvPicPr>
          <p:cNvPr id="45098" name="Espace réservé du contenu 5" descr="cca-ecoles_croqui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857750"/>
            <a:ext cx="20066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3200" dirty="0"/>
              <a:t>Composante 3</a:t>
            </a:r>
            <a:br>
              <a:rPr lang="fr-BE" sz="3200" dirty="0"/>
            </a:br>
            <a:r>
              <a:rPr lang="fr-BE" sz="3200" dirty="0"/>
              <a:t>Les personnes qui confient l’enfant</a:t>
            </a:r>
            <a:endParaRPr lang="fr-FR" sz="3200" dirty="0"/>
          </a:p>
        </p:txBody>
      </p:sp>
      <p:pic>
        <p:nvPicPr>
          <p:cNvPr id="46083" name="Espace réservé du contenu 5" descr="cca-familles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36813" y="1600200"/>
            <a:ext cx="4270375" cy="4456113"/>
          </a:xfrm>
        </p:spPr>
      </p:pic>
      <p:sp>
        <p:nvSpPr>
          <p:cNvPr id="4608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FC2461B-7B5F-47BF-BADC-4F99FB45D748}" type="slidenum">
              <a:rPr lang="fr-FR" altLang="fr-FR" sz="1400" smtClean="0"/>
              <a:pPr>
                <a:spcBef>
                  <a:spcPct val="0"/>
                </a:spcBef>
                <a:buFontTx/>
                <a:buNone/>
              </a:pPr>
              <a:t>39</a:t>
            </a:fld>
            <a:endParaRPr lang="fr-FR" altLang="fr-FR" sz="14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4</a:t>
            </a:fld>
            <a:endParaRPr lang="fr-FR" altLang="fr-FR"/>
          </a:p>
        </p:txBody>
      </p:sp>
      <p:sp>
        <p:nvSpPr>
          <p:cNvPr id="3" name="ZoneTexte 2"/>
          <p:cNvSpPr txBox="1"/>
          <p:nvPr/>
        </p:nvSpPr>
        <p:spPr>
          <a:xfrm>
            <a:off x="3923928" y="3068960"/>
            <a:ext cx="3305713" cy="923330"/>
          </a:xfrm>
          <a:prstGeom prst="rect">
            <a:avLst/>
          </a:prstGeom>
          <a:noFill/>
        </p:spPr>
        <p:txBody>
          <a:bodyPr wrap="none" rtlCol="0">
            <a:spAutoFit/>
          </a:bodyPr>
          <a:lstStyle/>
          <a:p>
            <a:r>
              <a:rPr lang="fr-BE" sz="5400" dirty="0"/>
              <a:t>Contexte</a:t>
            </a:r>
          </a:p>
        </p:txBody>
      </p:sp>
    </p:spTree>
    <p:extLst>
      <p:ext uri="{BB962C8B-B14F-4D97-AF65-F5344CB8AC3E}">
        <p14:creationId xmlns:p14="http://schemas.microsoft.com/office/powerpoint/2010/main" val="83617199"/>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42913" y="103188"/>
            <a:ext cx="8243887" cy="661987"/>
          </a:xfrm>
        </p:spPr>
        <p:txBody>
          <a:bodyPr/>
          <a:lstStyle/>
          <a:p>
            <a:pPr>
              <a:defRPr/>
            </a:pPr>
            <a:r>
              <a:rPr lang="fr-BE" sz="2800" dirty="0"/>
              <a:t>Candidatures </a:t>
            </a:r>
            <a:r>
              <a:rPr lang="fr-BE" sz="1500" dirty="0"/>
              <a:t>composante 3</a:t>
            </a:r>
            <a:endParaRPr lang="fr-FR" sz="1500" dirty="0"/>
          </a:p>
        </p:txBody>
      </p:sp>
      <p:sp>
        <p:nvSpPr>
          <p:cNvPr id="47107"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39B59E8-0D54-4E90-909F-92B18436BA27}" type="slidenum">
              <a:rPr lang="fr-FR" altLang="fr-FR" sz="1400" smtClean="0"/>
              <a:pPr>
                <a:spcBef>
                  <a:spcPct val="0"/>
                </a:spcBef>
                <a:buFontTx/>
                <a:buNone/>
              </a:pPr>
              <a:t>40</a:t>
            </a:fld>
            <a:endParaRPr lang="fr-FR" altLang="fr-FR" sz="1400"/>
          </a:p>
        </p:txBody>
      </p:sp>
      <p:graphicFrame>
        <p:nvGraphicFramePr>
          <p:cNvPr id="5" name="Tableau 4"/>
          <p:cNvGraphicFramePr>
            <a:graphicFrameLocks noGrp="1"/>
          </p:cNvGraphicFramePr>
          <p:nvPr/>
        </p:nvGraphicFramePr>
        <p:xfrm>
          <a:off x="2411413" y="1196975"/>
          <a:ext cx="6096000" cy="4311666"/>
        </p:xfrm>
        <a:graphic>
          <a:graphicData uri="http://schemas.openxmlformats.org/drawingml/2006/table">
            <a:tbl>
              <a:tblPr firstRow="1" bandRow="1">
                <a:tableStyleId>{5940675A-B579-460E-94D1-54222C63F5DA}</a:tableStyleId>
              </a:tblPr>
              <a:tblGrid>
                <a:gridCol w="2032000">
                  <a:extLst>
                    <a:ext uri="{9D8B030D-6E8A-4147-A177-3AD203B41FA5}">
                      <a16:colId xmlns:a16="http://schemas.microsoft.com/office/drawing/2014/main" val="20000"/>
                    </a:ext>
                  </a:extLst>
                </a:gridCol>
                <a:gridCol w="2032000">
                  <a:extLst>
                    <a:ext uri="{9D8B030D-6E8A-4147-A177-3AD203B41FA5}">
                      <a16:colId xmlns:a16="http://schemas.microsoft.com/office/drawing/2014/main" val="20001"/>
                    </a:ext>
                  </a:extLst>
                </a:gridCol>
                <a:gridCol w="2032000">
                  <a:extLst>
                    <a:ext uri="{9D8B030D-6E8A-4147-A177-3AD203B41FA5}">
                      <a16:colId xmlns:a16="http://schemas.microsoft.com/office/drawing/2014/main" val="20002"/>
                    </a:ext>
                  </a:extLst>
                </a:gridCol>
              </a:tblGrid>
              <a:tr h="640029">
                <a:tc>
                  <a:txBody>
                    <a:bodyPr/>
                    <a:lstStyle/>
                    <a:p>
                      <a:r>
                        <a:rPr lang="fr-BE" sz="1800" dirty="0"/>
                        <a:t>Jojo </a:t>
                      </a:r>
                      <a:r>
                        <a:rPr lang="fr-BE" sz="1800" dirty="0" err="1"/>
                        <a:t>Duchaine</a:t>
                      </a:r>
                      <a:endParaRPr lang="fr-BE" sz="1800" dirty="0"/>
                    </a:p>
                    <a:p>
                      <a:endParaRPr lang="fr-FR" sz="1800" dirty="0"/>
                    </a:p>
                  </a:txBody>
                  <a:tcPr marT="45703" marB="45703">
                    <a:solidFill>
                      <a:schemeClr val="bg2">
                        <a:lumMod val="50000"/>
                      </a:schemeClr>
                    </a:solidFill>
                  </a:tcPr>
                </a:tc>
                <a:tc>
                  <a:txBody>
                    <a:bodyPr/>
                    <a:lstStyle/>
                    <a:p>
                      <a:r>
                        <a:rPr lang="fr-BE" sz="1800" dirty="0"/>
                        <a:t>FPS</a:t>
                      </a:r>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extLst>
                  <a:ext uri="{0D108BD9-81ED-4DB2-BD59-A6C34878D82A}">
                    <a16:rowId xmlns:a16="http://schemas.microsoft.com/office/drawing/2014/main" val="10000"/>
                  </a:ext>
                </a:extLst>
              </a:tr>
              <a:tr h="639880">
                <a:tc>
                  <a:txBody>
                    <a:bodyPr/>
                    <a:lstStyle/>
                    <a:p>
                      <a:endParaRPr lang="fr-BE" sz="1800"/>
                    </a:p>
                  </a:txBody>
                  <a:tcPr marT="45703" marB="45703"/>
                </a:tc>
                <a:tc>
                  <a:txBody>
                    <a:bodyPr/>
                    <a:lstStyle/>
                    <a:p>
                      <a:endParaRPr lang="fr-BE" sz="1800" dirty="0"/>
                    </a:p>
                  </a:txBody>
                  <a:tcPr marT="45703" marB="45703"/>
                </a:tc>
                <a:tc>
                  <a:txBody>
                    <a:bodyPr/>
                    <a:lstStyle/>
                    <a:p>
                      <a:endParaRPr lang="fr-FR" sz="1800"/>
                    </a:p>
                  </a:txBody>
                  <a:tcPr marT="45703" marB="45703"/>
                </a:tc>
                <a:extLst>
                  <a:ext uri="{0D108BD9-81ED-4DB2-BD59-A6C34878D82A}">
                    <a16:rowId xmlns:a16="http://schemas.microsoft.com/office/drawing/2014/main" val="10001"/>
                  </a:ext>
                </a:extLst>
              </a:tr>
              <a:tr h="639880">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extLst>
                  <a:ext uri="{0D108BD9-81ED-4DB2-BD59-A6C34878D82A}">
                    <a16:rowId xmlns:a16="http://schemas.microsoft.com/office/drawing/2014/main" val="10002"/>
                  </a:ext>
                </a:extLst>
              </a:tr>
              <a:tr h="639880">
                <a:tc>
                  <a:txBody>
                    <a:bodyPr/>
                    <a:lstStyle/>
                    <a:p>
                      <a:endParaRPr lang="fr-FR" sz="1800" dirty="0"/>
                    </a:p>
                  </a:txBody>
                  <a:tcPr marT="45703" marB="45703"/>
                </a:tc>
                <a:tc>
                  <a:txBody>
                    <a:bodyPr/>
                    <a:lstStyle/>
                    <a:p>
                      <a:endParaRPr lang="fr-FR" sz="1800" dirty="0"/>
                    </a:p>
                  </a:txBody>
                  <a:tcPr marT="45703" marB="45703"/>
                </a:tc>
                <a:tc>
                  <a:txBody>
                    <a:bodyPr/>
                    <a:lstStyle/>
                    <a:p>
                      <a:endParaRPr lang="fr-FR" sz="1800" dirty="0"/>
                    </a:p>
                  </a:txBody>
                  <a:tcPr marT="45703" marB="45703"/>
                </a:tc>
                <a:extLst>
                  <a:ext uri="{0D108BD9-81ED-4DB2-BD59-A6C34878D82A}">
                    <a16:rowId xmlns:a16="http://schemas.microsoft.com/office/drawing/2014/main" val="10003"/>
                  </a:ext>
                </a:extLst>
              </a:tr>
              <a:tr h="639880">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extLst>
                  <a:ext uri="{0D108BD9-81ED-4DB2-BD59-A6C34878D82A}">
                    <a16:rowId xmlns:a16="http://schemas.microsoft.com/office/drawing/2014/main" val="10004"/>
                  </a:ext>
                </a:extLst>
              </a:tr>
              <a:tr h="370700">
                <a:tc>
                  <a:txBody>
                    <a:bodyPr/>
                    <a:lstStyle/>
                    <a:p>
                      <a:endParaRPr lang="fr-FR" sz="1800" dirty="0"/>
                    </a:p>
                  </a:txBody>
                  <a:tcPr marT="45703" marB="45703"/>
                </a:tc>
                <a:tc>
                  <a:txBody>
                    <a:bodyPr/>
                    <a:lstStyle/>
                    <a:p>
                      <a:endParaRPr lang="fr-FR" sz="1800" dirty="0"/>
                    </a:p>
                  </a:txBody>
                  <a:tcPr marT="45703" marB="45703"/>
                </a:tc>
                <a:tc>
                  <a:txBody>
                    <a:bodyPr/>
                    <a:lstStyle/>
                    <a:p>
                      <a:endParaRPr lang="fr-FR" sz="1800" dirty="0"/>
                    </a:p>
                  </a:txBody>
                  <a:tcPr marT="45703" marB="45703"/>
                </a:tc>
                <a:extLst>
                  <a:ext uri="{0D108BD9-81ED-4DB2-BD59-A6C34878D82A}">
                    <a16:rowId xmlns:a16="http://schemas.microsoft.com/office/drawing/2014/main" val="10005"/>
                  </a:ext>
                </a:extLst>
              </a:tr>
              <a:tr h="370700">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tc>
                  <a:txBody>
                    <a:bodyPr/>
                    <a:lstStyle/>
                    <a:p>
                      <a:endParaRPr lang="fr-FR" sz="1800" dirty="0"/>
                    </a:p>
                  </a:txBody>
                  <a:tcPr marT="45703" marB="45703">
                    <a:solidFill>
                      <a:schemeClr val="bg2">
                        <a:lumMod val="50000"/>
                      </a:schemeClr>
                    </a:solidFill>
                  </a:tcPr>
                </a:tc>
                <a:extLst>
                  <a:ext uri="{0D108BD9-81ED-4DB2-BD59-A6C34878D82A}">
                    <a16:rowId xmlns:a16="http://schemas.microsoft.com/office/drawing/2014/main" val="10006"/>
                  </a:ext>
                </a:extLst>
              </a:tr>
              <a:tr h="370700">
                <a:tc>
                  <a:txBody>
                    <a:bodyPr/>
                    <a:lstStyle/>
                    <a:p>
                      <a:endParaRPr lang="fr-FR" sz="1800" dirty="0"/>
                    </a:p>
                  </a:txBody>
                  <a:tcPr marT="45703" marB="45703"/>
                </a:tc>
                <a:tc>
                  <a:txBody>
                    <a:bodyPr/>
                    <a:lstStyle/>
                    <a:p>
                      <a:endParaRPr lang="fr-FR" sz="1800"/>
                    </a:p>
                  </a:txBody>
                  <a:tcPr marT="45703" marB="45703"/>
                </a:tc>
                <a:tc>
                  <a:txBody>
                    <a:bodyPr/>
                    <a:lstStyle/>
                    <a:p>
                      <a:endParaRPr lang="fr-FR" sz="1800" dirty="0"/>
                    </a:p>
                  </a:txBody>
                  <a:tcPr marT="45703" marB="45703"/>
                </a:tc>
                <a:extLst>
                  <a:ext uri="{0D108BD9-81ED-4DB2-BD59-A6C34878D82A}">
                    <a16:rowId xmlns:a16="http://schemas.microsoft.com/office/drawing/2014/main" val="10007"/>
                  </a:ext>
                </a:extLst>
              </a:tr>
            </a:tbl>
          </a:graphicData>
        </a:graphic>
      </p:graphicFrame>
      <p:pic>
        <p:nvPicPr>
          <p:cNvPr id="47146" name="Espace réservé du contenu 5" descr="cca-familles_croqui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7475" y="4857750"/>
            <a:ext cx="1933575" cy="201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341000" y="3505879"/>
            <a:ext cx="4432329" cy="923330"/>
          </a:xfrm>
          <a:prstGeom prst="rect">
            <a:avLst/>
          </a:prstGeom>
          <a:noFill/>
        </p:spPr>
        <p:txBody>
          <a:bodyPr>
            <a:spAutoFit/>
            <a:scene3d>
              <a:camera prst="isometricLeftDown"/>
              <a:lightRig rig="soft" dir="t">
                <a:rot lat="0" lon="0" rev="15600000"/>
              </a:lightRig>
            </a:scene3d>
            <a:sp3d extrusionH="57150" prstMaterial="softEdge">
              <a:bevelT w="25400" h="38100"/>
            </a:sp3d>
          </a:bodyPr>
          <a:lstStyle/>
          <a:p>
            <a:pPr algn="ctr">
              <a:defRPr/>
            </a:pPr>
            <a:r>
              <a:rPr lang="fr-FR" sz="5400" b="1" dirty="0">
                <a:ln/>
                <a:solidFill>
                  <a:schemeClr val="accent4"/>
                </a:solidFill>
              </a:rPr>
              <a:t>HELP!</a:t>
            </a:r>
          </a:p>
        </p:txBody>
      </p:sp>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3600" dirty="0"/>
              <a:t>Composante 4</a:t>
            </a:r>
            <a:br>
              <a:rPr lang="fr-BE" sz="3600" dirty="0"/>
            </a:br>
            <a:r>
              <a:rPr lang="fr-BE" sz="3600" dirty="0"/>
              <a:t> les opérateurs déclarés à l’ONE</a:t>
            </a:r>
            <a:endParaRPr lang="fr-FR" sz="3600" dirty="0"/>
          </a:p>
        </p:txBody>
      </p:sp>
      <p:pic>
        <p:nvPicPr>
          <p:cNvPr id="48131" name="Espace réservé du contenu 5" descr="cca-ope_rateursde_clare_s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386013" y="1600200"/>
            <a:ext cx="4371975" cy="4456113"/>
          </a:xfrm>
        </p:spPr>
      </p:pic>
      <p:sp>
        <p:nvSpPr>
          <p:cNvPr id="4813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2CFFBE74-29B8-4C13-871F-5A4776829478}" type="slidenum">
              <a:rPr lang="fr-FR" altLang="fr-FR" sz="1400" smtClean="0"/>
              <a:pPr>
                <a:spcBef>
                  <a:spcPct val="0"/>
                </a:spcBef>
                <a:buFontTx/>
                <a:buNone/>
              </a:pPr>
              <a:t>41</a:t>
            </a:fld>
            <a:endParaRPr lang="fr-FR" altLang="fr-FR" sz="1400"/>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a:xfrm>
            <a:off x="250825" y="115888"/>
            <a:ext cx="8018463" cy="900112"/>
          </a:xfrm>
        </p:spPr>
        <p:txBody>
          <a:bodyPr/>
          <a:lstStyle/>
          <a:p>
            <a:pPr>
              <a:defRPr/>
            </a:pPr>
            <a:r>
              <a:rPr lang="fr-BE" sz="3200" dirty="0"/>
              <a:t>Candidatures </a:t>
            </a:r>
            <a:r>
              <a:rPr lang="fr-BE" sz="1500" dirty="0"/>
              <a:t>composante 4</a:t>
            </a:r>
            <a:r>
              <a:rPr lang="fr-BE" sz="3200" dirty="0"/>
              <a:t> </a:t>
            </a:r>
            <a:br>
              <a:rPr lang="fr-BE" sz="3200" dirty="0"/>
            </a:br>
            <a:endParaRPr lang="fr-FR" sz="3200" dirty="0"/>
          </a:p>
        </p:txBody>
      </p:sp>
      <p:graphicFrame>
        <p:nvGraphicFramePr>
          <p:cNvPr id="6" name="Espace réservé du contenu 5"/>
          <p:cNvGraphicFramePr>
            <a:graphicFrameLocks noGrp="1"/>
          </p:cNvGraphicFramePr>
          <p:nvPr>
            <p:ph idx="1"/>
          </p:nvPr>
        </p:nvGraphicFramePr>
        <p:xfrm>
          <a:off x="2195513" y="588963"/>
          <a:ext cx="6073775" cy="5713803"/>
        </p:xfrm>
        <a:graphic>
          <a:graphicData uri="http://schemas.openxmlformats.org/drawingml/2006/table">
            <a:tbl>
              <a:tblPr firstRow="1" bandRow="1">
                <a:tableStyleId>{5940675A-B579-460E-94D1-54222C63F5DA}</a:tableStyleId>
              </a:tblPr>
              <a:tblGrid>
                <a:gridCol w="2613136">
                  <a:extLst>
                    <a:ext uri="{9D8B030D-6E8A-4147-A177-3AD203B41FA5}">
                      <a16:colId xmlns:a16="http://schemas.microsoft.com/office/drawing/2014/main" val="20000"/>
                    </a:ext>
                  </a:extLst>
                </a:gridCol>
                <a:gridCol w="1798946">
                  <a:extLst>
                    <a:ext uri="{9D8B030D-6E8A-4147-A177-3AD203B41FA5}">
                      <a16:colId xmlns:a16="http://schemas.microsoft.com/office/drawing/2014/main" val="20001"/>
                    </a:ext>
                  </a:extLst>
                </a:gridCol>
                <a:gridCol w="1661693">
                  <a:extLst>
                    <a:ext uri="{9D8B030D-6E8A-4147-A177-3AD203B41FA5}">
                      <a16:colId xmlns:a16="http://schemas.microsoft.com/office/drawing/2014/main" val="20002"/>
                    </a:ext>
                  </a:extLst>
                </a:gridCol>
              </a:tblGrid>
              <a:tr h="639986">
                <a:tc>
                  <a:txBody>
                    <a:bodyPr/>
                    <a:lstStyle/>
                    <a:p>
                      <a:r>
                        <a:rPr lang="fr-BE" sz="1800" dirty="0"/>
                        <a:t>Karin Suys</a:t>
                      </a:r>
                      <a:endParaRPr lang="fr-FR" sz="1800" dirty="0"/>
                    </a:p>
                  </a:txBody>
                  <a:tcPr marL="91447" marR="91447" marT="45703" marB="45703">
                    <a:solidFill>
                      <a:srgbClr val="A3CE87"/>
                    </a:solidFill>
                  </a:tcPr>
                </a:tc>
                <a:tc>
                  <a:txBody>
                    <a:bodyPr/>
                    <a:lstStyle/>
                    <a:p>
                      <a:r>
                        <a:rPr lang="fr-BE" sz="1800" dirty="0"/>
                        <a:t>L’Entrela’ XTRASCO</a:t>
                      </a:r>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extLst>
                  <a:ext uri="{0D108BD9-81ED-4DB2-BD59-A6C34878D82A}">
                    <a16:rowId xmlns:a16="http://schemas.microsoft.com/office/drawing/2014/main" val="10000"/>
                  </a:ext>
                </a:extLst>
              </a:tr>
              <a:tr h="639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Sandrine </a:t>
                      </a:r>
                    </a:p>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Van Den </a:t>
                      </a:r>
                      <a:r>
                        <a:rPr lang="fr-BE" sz="1800" dirty="0" err="1"/>
                        <a:t>Eede</a:t>
                      </a: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Marmottons</a:t>
                      </a:r>
                      <a:endParaRPr lang="fr-FR" sz="1800" dirty="0"/>
                    </a:p>
                  </a:txBody>
                  <a:tcPr marL="91447" marR="91447" marT="45703" marB="45703"/>
                </a:tc>
                <a:tc>
                  <a:txBody>
                    <a:bodyPr/>
                    <a:lstStyle/>
                    <a:p>
                      <a:endParaRPr lang="fr-FR" sz="1800" dirty="0"/>
                    </a:p>
                  </a:txBody>
                  <a:tcPr marL="91447" marR="91447" marT="45703" marB="45703"/>
                </a:tc>
                <a:extLst>
                  <a:ext uri="{0D108BD9-81ED-4DB2-BD59-A6C34878D82A}">
                    <a16:rowId xmlns:a16="http://schemas.microsoft.com/office/drawing/2014/main" val="10001"/>
                  </a:ext>
                </a:extLst>
              </a:tr>
              <a:tr h="83317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Baudouin de </a:t>
                      </a:r>
                      <a:r>
                        <a:rPr lang="fr-BE" sz="1800" dirty="0" err="1"/>
                        <a:t>Jaer</a:t>
                      </a:r>
                      <a:endParaRPr lang="fr-FR" sz="1800" dirty="0"/>
                    </a:p>
                  </a:txBody>
                  <a:tcPr marL="91447" marR="91447" marT="45703" marB="45703">
                    <a:solidFill>
                      <a:srgbClr val="A3CE8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EDD l’</a:t>
                      </a:r>
                      <a:r>
                        <a:rPr lang="fr-BE" sz="1800" dirty="0" err="1"/>
                        <a:t>Entrela</a:t>
                      </a:r>
                      <a:r>
                        <a:rPr lang="fr-BE" sz="1800" dirty="0"/>
                        <a:t>’</a:t>
                      </a:r>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extLst>
                  <a:ext uri="{0D108BD9-81ED-4DB2-BD59-A6C34878D82A}">
                    <a16:rowId xmlns:a16="http://schemas.microsoft.com/office/drawing/2014/main" val="10002"/>
                  </a:ext>
                </a:extLst>
              </a:tr>
              <a:tr h="5832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Shirley </a:t>
                      </a:r>
                      <a:r>
                        <a:rPr lang="fr-BE" sz="1800" dirty="0" err="1"/>
                        <a:t>Rooselaer</a:t>
                      </a: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CSE </a:t>
                      </a:r>
                      <a:r>
                        <a:rPr lang="fr-BE" sz="1800" dirty="0" err="1"/>
                        <a:t>asbl</a:t>
                      </a:r>
                      <a:endParaRPr lang="fr-FR" sz="1800" dirty="0"/>
                    </a:p>
                  </a:txBody>
                  <a:tcPr marL="91447" marR="91447" marT="45703" marB="45703"/>
                </a:tc>
                <a:tc>
                  <a:txBody>
                    <a:bodyPr/>
                    <a:lstStyle/>
                    <a:p>
                      <a:endParaRPr lang="fr-FR" sz="1800" dirty="0"/>
                    </a:p>
                  </a:txBody>
                  <a:tcPr marL="91447" marR="91447" marT="45703" marB="45703"/>
                </a:tc>
                <a:extLst>
                  <a:ext uri="{0D108BD9-81ED-4DB2-BD59-A6C34878D82A}">
                    <a16:rowId xmlns:a16="http://schemas.microsoft.com/office/drawing/2014/main" val="10003"/>
                  </a:ext>
                </a:extLst>
              </a:tr>
              <a:tr h="63998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Karin Fontaine</a:t>
                      </a:r>
                      <a:endParaRPr lang="fr-FR" sz="1800" dirty="0"/>
                    </a:p>
                  </a:txBody>
                  <a:tcPr marL="91447" marR="91447" marT="45703" marB="45703">
                    <a:solidFill>
                      <a:srgbClr val="A3CE8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Directrice</a:t>
                      </a:r>
                      <a:r>
                        <a:rPr lang="fr-BE" sz="1800" baseline="0" dirty="0"/>
                        <a:t> l’</a:t>
                      </a:r>
                      <a:r>
                        <a:rPr lang="fr-BE" sz="1800" baseline="0" dirty="0" err="1"/>
                        <a:t>Entrela</a:t>
                      </a:r>
                      <a:r>
                        <a:rPr lang="fr-BE" sz="1800" baseline="0" dirty="0"/>
                        <a:t>’</a:t>
                      </a:r>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extLst>
                  <a:ext uri="{0D108BD9-81ED-4DB2-BD59-A6C34878D82A}">
                    <a16:rowId xmlns:a16="http://schemas.microsoft.com/office/drawing/2014/main" val="10004"/>
                  </a:ext>
                </a:extLst>
              </a:tr>
              <a:tr h="9142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Educateurs</a:t>
                      </a:r>
                      <a:r>
                        <a:rPr lang="fr-BE" sz="1800" baseline="0" dirty="0"/>
                        <a:t> en tournante</a:t>
                      </a: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Plaine de vacances</a:t>
                      </a: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sz="1800" dirty="0"/>
                        <a:t>Pas de candidature officielle</a:t>
                      </a:r>
                    </a:p>
                  </a:txBody>
                  <a:tcPr marL="91447" marR="91447" marT="45703" marB="45703"/>
                </a:tc>
                <a:extLst>
                  <a:ext uri="{0D108BD9-81ED-4DB2-BD59-A6C34878D82A}">
                    <a16:rowId xmlns:a16="http://schemas.microsoft.com/office/drawing/2014/main" val="10005"/>
                  </a:ext>
                </a:extLst>
              </a:tr>
              <a:tr h="365696">
                <a:tc>
                  <a:txBody>
                    <a:bodyPr/>
                    <a:lstStyle/>
                    <a:p>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extLst>
                  <a:ext uri="{0D108BD9-81ED-4DB2-BD59-A6C34878D82A}">
                    <a16:rowId xmlns:a16="http://schemas.microsoft.com/office/drawing/2014/main" val="10006"/>
                  </a:ext>
                </a:extLst>
              </a:tr>
              <a:tr h="365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tc>
                <a:tc>
                  <a:txBody>
                    <a:bodyPr/>
                    <a:lstStyle/>
                    <a:p>
                      <a:endParaRPr lang="fr-FR" sz="1800" dirty="0"/>
                    </a:p>
                  </a:txBody>
                  <a:tcPr marL="91447" marR="91447" marT="45703" marB="45703"/>
                </a:tc>
                <a:extLst>
                  <a:ext uri="{0D108BD9-81ED-4DB2-BD59-A6C34878D82A}">
                    <a16:rowId xmlns:a16="http://schemas.microsoft.com/office/drawing/2014/main" val="10007"/>
                  </a:ext>
                </a:extLst>
              </a:tr>
              <a:tr h="365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solidFill>
                      <a:srgbClr val="A3CE87"/>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solidFill>
                      <a:srgbClr val="A3CE87"/>
                    </a:solidFill>
                  </a:tcPr>
                </a:tc>
                <a:tc>
                  <a:txBody>
                    <a:bodyPr/>
                    <a:lstStyle/>
                    <a:p>
                      <a:endParaRPr lang="fr-FR" sz="1800" dirty="0"/>
                    </a:p>
                  </a:txBody>
                  <a:tcPr marL="91447" marR="91447" marT="45703" marB="45703">
                    <a:solidFill>
                      <a:srgbClr val="A3CE87"/>
                    </a:solidFill>
                  </a:tcPr>
                </a:tc>
                <a:extLst>
                  <a:ext uri="{0D108BD9-81ED-4DB2-BD59-A6C34878D82A}">
                    <a16:rowId xmlns:a16="http://schemas.microsoft.com/office/drawing/2014/main" val="10008"/>
                  </a:ext>
                </a:extLst>
              </a:tr>
              <a:tr h="3656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fr-FR" sz="1800" dirty="0"/>
                    </a:p>
                  </a:txBody>
                  <a:tcPr marL="91447" marR="91447" marT="45703" marB="45703"/>
                </a:tc>
                <a:tc>
                  <a:txBody>
                    <a:bodyPr/>
                    <a:lstStyle/>
                    <a:p>
                      <a:endParaRPr lang="fr-FR" sz="1800" dirty="0"/>
                    </a:p>
                  </a:txBody>
                  <a:tcPr marL="91447" marR="91447" marT="45703" marB="45703"/>
                </a:tc>
                <a:extLst>
                  <a:ext uri="{0D108BD9-81ED-4DB2-BD59-A6C34878D82A}">
                    <a16:rowId xmlns:a16="http://schemas.microsoft.com/office/drawing/2014/main" val="10009"/>
                  </a:ext>
                </a:extLst>
              </a:tr>
            </a:tbl>
          </a:graphicData>
        </a:graphic>
      </p:graphicFrame>
      <p:sp>
        <p:nvSpPr>
          <p:cNvPr id="49201" name="Espace réservé du numéro de diapositive 2"/>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79288DE8-EF4A-49E7-A77A-BCCA6262C1CD}" type="slidenum">
              <a:rPr lang="fr-FR" altLang="fr-FR" sz="1400" smtClean="0"/>
              <a:pPr>
                <a:spcBef>
                  <a:spcPct val="0"/>
                </a:spcBef>
                <a:buFontTx/>
                <a:buNone/>
              </a:pPr>
              <a:t>42</a:t>
            </a:fld>
            <a:endParaRPr lang="fr-FR" altLang="fr-FR" sz="1400"/>
          </a:p>
        </p:txBody>
      </p:sp>
      <p:pic>
        <p:nvPicPr>
          <p:cNvPr id="49202" name="Espace réservé du contenu 5" descr="cca-ope_rateursde_clare_s_croquis.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 y="4886325"/>
            <a:ext cx="1962150"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sz="3200" dirty="0"/>
              <a:t>Composante 5</a:t>
            </a:r>
            <a:br>
              <a:rPr lang="fr-BE" sz="3200" dirty="0"/>
            </a:br>
            <a:r>
              <a:rPr lang="fr-BE" sz="3200" dirty="0"/>
              <a:t> Opérateurs qui dépendent d’une autre législation de la FWB</a:t>
            </a:r>
            <a:endParaRPr lang="fr-FR" sz="3200" dirty="0"/>
          </a:p>
        </p:txBody>
      </p:sp>
      <p:pic>
        <p:nvPicPr>
          <p:cNvPr id="50179" name="Espace réservé du contenu 5" descr="cca-autresoperateurs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68538" y="1600200"/>
            <a:ext cx="4606925" cy="4456113"/>
          </a:xfrm>
        </p:spPr>
      </p:pic>
      <p:sp>
        <p:nvSpPr>
          <p:cNvPr id="5018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C71FD928-C704-4639-ACC2-ED3D20567AA3}" type="slidenum">
              <a:rPr lang="fr-FR" altLang="fr-FR" sz="1400" smtClean="0"/>
              <a:pPr>
                <a:spcBef>
                  <a:spcPct val="0"/>
                </a:spcBef>
                <a:buFontTx/>
                <a:buNone/>
              </a:pPr>
              <a:t>43</a:t>
            </a:fld>
            <a:endParaRPr lang="fr-FR" altLang="fr-FR" sz="1400"/>
          </a:p>
        </p:txBody>
      </p:sp>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au 5"/>
          <p:cNvGraphicFramePr>
            <a:graphicFrameLocks noGrp="1"/>
          </p:cNvGraphicFramePr>
          <p:nvPr/>
        </p:nvGraphicFramePr>
        <p:xfrm>
          <a:off x="684213" y="898525"/>
          <a:ext cx="7345362" cy="5888110"/>
        </p:xfrm>
        <a:graphic>
          <a:graphicData uri="http://schemas.openxmlformats.org/drawingml/2006/table">
            <a:tbl>
              <a:tblPr firstRow="1" bandRow="1">
                <a:tableStyleId>{5940675A-B579-460E-94D1-54222C63F5DA}</a:tableStyleId>
              </a:tblPr>
              <a:tblGrid>
                <a:gridCol w="2448454">
                  <a:extLst>
                    <a:ext uri="{9D8B030D-6E8A-4147-A177-3AD203B41FA5}">
                      <a16:colId xmlns:a16="http://schemas.microsoft.com/office/drawing/2014/main" val="20000"/>
                    </a:ext>
                  </a:extLst>
                </a:gridCol>
                <a:gridCol w="2448454">
                  <a:extLst>
                    <a:ext uri="{9D8B030D-6E8A-4147-A177-3AD203B41FA5}">
                      <a16:colId xmlns:a16="http://schemas.microsoft.com/office/drawing/2014/main" val="20001"/>
                    </a:ext>
                  </a:extLst>
                </a:gridCol>
                <a:gridCol w="2448454">
                  <a:extLst>
                    <a:ext uri="{9D8B030D-6E8A-4147-A177-3AD203B41FA5}">
                      <a16:colId xmlns:a16="http://schemas.microsoft.com/office/drawing/2014/main" val="20002"/>
                    </a:ext>
                  </a:extLst>
                </a:gridCol>
              </a:tblGrid>
              <a:tr h="518201">
                <a:tc>
                  <a:txBody>
                    <a:bodyPr/>
                    <a:lstStyle/>
                    <a:p>
                      <a:r>
                        <a:rPr lang="fr-BE" sz="1400" dirty="0"/>
                        <a:t>Alessandra </a:t>
                      </a:r>
                      <a:r>
                        <a:rPr lang="fr-BE" sz="1400" dirty="0" err="1"/>
                        <a:t>Nespoli</a:t>
                      </a:r>
                      <a:endParaRPr lang="fr-FR" sz="1400" dirty="0"/>
                    </a:p>
                  </a:txBody>
                  <a:tcPr marL="91447" marR="91447" marT="45729" marB="45729">
                    <a:solidFill>
                      <a:schemeClr val="bg2">
                        <a:lumMod val="75000"/>
                      </a:schemeClr>
                    </a:solidFill>
                  </a:tcPr>
                </a:tc>
                <a:tc>
                  <a:txBody>
                    <a:bodyPr/>
                    <a:lstStyle/>
                    <a:p>
                      <a:r>
                        <a:rPr lang="fr-BE" sz="1400" dirty="0"/>
                        <a:t>Médiation scolaire EDD MQ</a:t>
                      </a:r>
                      <a:endParaRPr lang="fr-FR" sz="1400" dirty="0"/>
                    </a:p>
                  </a:txBody>
                  <a:tcPr marL="91447" marR="91447" marT="45729" marB="45729">
                    <a:solidFill>
                      <a:schemeClr val="bg2">
                        <a:lumMod val="75000"/>
                      </a:schemeClr>
                    </a:solidFill>
                  </a:tcPr>
                </a:tc>
                <a:tc>
                  <a:txBody>
                    <a:bodyPr/>
                    <a:lstStyle/>
                    <a:p>
                      <a:endParaRPr lang="fr-FR" sz="1400" dirty="0"/>
                    </a:p>
                  </a:txBody>
                  <a:tcPr marL="91447" marR="91447" marT="45729" marB="45729">
                    <a:solidFill>
                      <a:schemeClr val="bg2">
                        <a:lumMod val="75000"/>
                      </a:schemeClr>
                    </a:solidFill>
                  </a:tcPr>
                </a:tc>
                <a:extLst>
                  <a:ext uri="{0D108BD9-81ED-4DB2-BD59-A6C34878D82A}">
                    <a16:rowId xmlns:a16="http://schemas.microsoft.com/office/drawing/2014/main" val="10000"/>
                  </a:ext>
                </a:extLst>
              </a:tr>
              <a:tr h="368297">
                <a:tc>
                  <a:txBody>
                    <a:bodyPr/>
                    <a:lstStyle/>
                    <a:p>
                      <a:r>
                        <a:rPr lang="fr-BE" sz="1400" dirty="0" err="1"/>
                        <a:t>Jamila</a:t>
                      </a:r>
                      <a:r>
                        <a:rPr lang="fr-BE" sz="1400" dirty="0"/>
                        <a:t> </a:t>
                      </a:r>
                      <a:r>
                        <a:rPr lang="fr-BE" sz="1400" dirty="0" err="1"/>
                        <a:t>Bakioui</a:t>
                      </a:r>
                      <a:endParaRPr lang="fr-FR" sz="1400" dirty="0"/>
                    </a:p>
                  </a:txBody>
                  <a:tcPr marL="91447" marR="91447" marT="45729" marB="45729"/>
                </a:tc>
                <a:tc>
                  <a:txBody>
                    <a:bodyPr/>
                    <a:lstStyle/>
                    <a:p>
                      <a:r>
                        <a:rPr lang="fr-BE" sz="1400" dirty="0"/>
                        <a:t>Et vers l’inclusion Asbl</a:t>
                      </a:r>
                      <a:endParaRPr lang="fr-FR" sz="1400" dirty="0"/>
                    </a:p>
                  </a:txBody>
                  <a:tcPr marL="91447" marR="91447" marT="45729" marB="45729"/>
                </a:tc>
                <a:tc>
                  <a:txBody>
                    <a:bodyPr/>
                    <a:lstStyle/>
                    <a:p>
                      <a:endParaRPr lang="fr-FR" sz="1400"/>
                    </a:p>
                  </a:txBody>
                  <a:tcPr marL="91447" marR="91447" marT="45729" marB="45729"/>
                </a:tc>
                <a:extLst>
                  <a:ext uri="{0D108BD9-81ED-4DB2-BD59-A6C34878D82A}">
                    <a16:rowId xmlns:a16="http://schemas.microsoft.com/office/drawing/2014/main" val="10001"/>
                  </a:ext>
                </a:extLst>
              </a:tr>
              <a:tr h="518201">
                <a:tc>
                  <a:txBody>
                    <a:bodyPr/>
                    <a:lstStyle/>
                    <a:p>
                      <a:r>
                        <a:rPr lang="fr-BE" sz="1400" dirty="0"/>
                        <a:t>Fabio Schinazi</a:t>
                      </a:r>
                      <a:endParaRPr lang="fr-FR" sz="1400" dirty="0"/>
                    </a:p>
                  </a:txBody>
                  <a:tcPr marL="91447" marR="91447" marT="45729" marB="45729">
                    <a:solidFill>
                      <a:schemeClr val="bg2">
                        <a:lumMod val="75000"/>
                      </a:schemeClr>
                    </a:solidFill>
                  </a:tcPr>
                </a:tc>
                <a:tc>
                  <a:txBody>
                    <a:bodyPr/>
                    <a:lstStyle/>
                    <a:p>
                      <a:r>
                        <a:rPr lang="fr-BE" sz="1400" dirty="0"/>
                        <a:t>Directeur Académie de Musique</a:t>
                      </a:r>
                      <a:endParaRPr lang="fr-FR" sz="1400" dirty="0"/>
                    </a:p>
                  </a:txBody>
                  <a:tcPr marL="91447" marR="91447" marT="45729" marB="45729">
                    <a:solidFill>
                      <a:schemeClr val="bg2">
                        <a:lumMod val="75000"/>
                      </a:schemeClr>
                    </a:solidFill>
                  </a:tcPr>
                </a:tc>
                <a:tc>
                  <a:txBody>
                    <a:bodyPr/>
                    <a:lstStyle/>
                    <a:p>
                      <a:endParaRPr lang="fr-FR" sz="1400" dirty="0"/>
                    </a:p>
                  </a:txBody>
                  <a:tcPr marL="91447" marR="91447" marT="45729" marB="45729">
                    <a:solidFill>
                      <a:schemeClr val="bg2">
                        <a:lumMod val="75000"/>
                      </a:schemeClr>
                    </a:solidFill>
                  </a:tcPr>
                </a:tc>
                <a:extLst>
                  <a:ext uri="{0D108BD9-81ED-4DB2-BD59-A6C34878D82A}">
                    <a16:rowId xmlns:a16="http://schemas.microsoft.com/office/drawing/2014/main" val="10002"/>
                  </a:ext>
                </a:extLst>
              </a:tr>
              <a:tr h="518201">
                <a:tc>
                  <a:txBody>
                    <a:bodyPr/>
                    <a:lstStyle/>
                    <a:p>
                      <a:r>
                        <a:rPr lang="fr-BE" sz="1400" dirty="0"/>
                        <a:t>Jacques </a:t>
                      </a:r>
                      <a:r>
                        <a:rPr lang="fr-BE" sz="1400" dirty="0" err="1"/>
                        <a:t>Mosbeux</a:t>
                      </a:r>
                      <a:endParaRPr lang="fr-FR" sz="1400" dirty="0"/>
                    </a:p>
                  </a:txBody>
                  <a:tcPr marL="91447" marR="91447" marT="45729" marB="45729"/>
                </a:tc>
                <a:tc>
                  <a:txBody>
                    <a:bodyPr/>
                    <a:lstStyle/>
                    <a:p>
                      <a:r>
                        <a:rPr lang="fr-BE" sz="1400" dirty="0"/>
                        <a:t>Responsable Aïkido Club Horizon</a:t>
                      </a:r>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03"/>
                  </a:ext>
                </a:extLst>
              </a:tr>
              <a:tr h="368297">
                <a:tc>
                  <a:txBody>
                    <a:bodyPr/>
                    <a:lstStyle/>
                    <a:p>
                      <a:r>
                        <a:rPr lang="fr-BE" sz="1400" dirty="0"/>
                        <a:t>Lena </a:t>
                      </a:r>
                      <a:r>
                        <a:rPr lang="fr-BE" sz="1400" dirty="0" err="1"/>
                        <a:t>Daci</a:t>
                      </a:r>
                      <a:endParaRPr lang="fr-FR" sz="1400" dirty="0"/>
                    </a:p>
                  </a:txBody>
                  <a:tcPr marL="91447" marR="91447" marT="45729" marB="45729">
                    <a:solidFill>
                      <a:schemeClr val="bg2">
                        <a:lumMod val="75000"/>
                      </a:schemeClr>
                    </a:solidFill>
                  </a:tcPr>
                </a:tc>
                <a:tc>
                  <a:txBody>
                    <a:bodyPr/>
                    <a:lstStyle/>
                    <a:p>
                      <a:r>
                        <a:rPr lang="fr-BE" sz="1400" dirty="0"/>
                        <a:t>Ludothèque</a:t>
                      </a:r>
                      <a:endParaRPr lang="fr-FR" sz="1400" dirty="0"/>
                    </a:p>
                  </a:txBody>
                  <a:tcPr marL="91447" marR="91447" marT="45729" marB="45729">
                    <a:solidFill>
                      <a:schemeClr val="bg2">
                        <a:lumMod val="75000"/>
                      </a:schemeClr>
                    </a:solidFill>
                  </a:tcPr>
                </a:tc>
                <a:tc>
                  <a:txBody>
                    <a:bodyPr/>
                    <a:lstStyle/>
                    <a:p>
                      <a:endParaRPr lang="fr-FR" sz="1400" dirty="0"/>
                    </a:p>
                  </a:txBody>
                  <a:tcPr marL="91447" marR="91447" marT="45729" marB="45729">
                    <a:solidFill>
                      <a:schemeClr val="bg2">
                        <a:lumMod val="75000"/>
                      </a:schemeClr>
                    </a:solidFill>
                  </a:tcPr>
                </a:tc>
                <a:extLst>
                  <a:ext uri="{0D108BD9-81ED-4DB2-BD59-A6C34878D82A}">
                    <a16:rowId xmlns:a16="http://schemas.microsoft.com/office/drawing/2014/main" val="10004"/>
                  </a:ext>
                </a:extLst>
              </a:tr>
              <a:tr h="304829">
                <a:tc>
                  <a:txBody>
                    <a:bodyPr/>
                    <a:lstStyle/>
                    <a:p>
                      <a:r>
                        <a:rPr lang="fr-BE" sz="1400" dirty="0"/>
                        <a:t>Fabrice Imbert</a:t>
                      </a:r>
                      <a:endParaRPr lang="fr-FR" sz="1400" dirty="0"/>
                    </a:p>
                  </a:txBody>
                  <a:tcPr marL="91447" marR="91447" marT="45729" marB="45729"/>
                </a:tc>
                <a:tc>
                  <a:txBody>
                    <a:bodyPr/>
                    <a:lstStyle/>
                    <a:p>
                      <a:r>
                        <a:rPr lang="fr-BE" sz="1400" dirty="0"/>
                        <a:t>CEC l’Entrela’</a:t>
                      </a:r>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05"/>
                  </a:ext>
                </a:extLst>
              </a:tr>
              <a:tr h="731572">
                <a:tc>
                  <a:txBody>
                    <a:bodyPr/>
                    <a:lstStyle/>
                    <a:p>
                      <a:r>
                        <a:rPr lang="fr-BE" sz="1400" dirty="0"/>
                        <a:t>Edith Essam</a:t>
                      </a:r>
                      <a:endParaRPr lang="fr-FR" sz="1400" dirty="0"/>
                    </a:p>
                  </a:txBody>
                  <a:tcPr marL="91447" marR="91447" marT="45729" marB="45729">
                    <a:solidFill>
                      <a:schemeClr val="bg2">
                        <a:lumMod val="75000"/>
                      </a:schemeClr>
                    </a:solidFill>
                  </a:tcPr>
                </a:tc>
                <a:tc>
                  <a:txBody>
                    <a:bodyPr/>
                    <a:lstStyle/>
                    <a:p>
                      <a:r>
                        <a:rPr lang="fr-BE" sz="1400" dirty="0"/>
                        <a:t>L’étincelle asbl</a:t>
                      </a:r>
                      <a:endParaRPr lang="fr-FR" sz="1400" dirty="0"/>
                    </a:p>
                  </a:txBody>
                  <a:tcPr marL="91447" marR="91447" marT="45729" marB="45729">
                    <a:solidFill>
                      <a:schemeClr val="bg2">
                        <a:lumMod val="75000"/>
                      </a:schemeClr>
                    </a:solidFill>
                  </a:tcPr>
                </a:tc>
                <a:tc>
                  <a:txBody>
                    <a:bodyPr/>
                    <a:lstStyle/>
                    <a:p>
                      <a:endParaRPr lang="fr-FR" sz="1400" dirty="0"/>
                    </a:p>
                  </a:txBody>
                  <a:tcPr marL="91447" marR="91447" marT="45729" marB="45729">
                    <a:solidFill>
                      <a:schemeClr val="bg2">
                        <a:lumMod val="75000"/>
                      </a:schemeClr>
                    </a:solidFill>
                  </a:tcPr>
                </a:tc>
                <a:extLst>
                  <a:ext uri="{0D108BD9-81ED-4DB2-BD59-A6C34878D82A}">
                    <a16:rowId xmlns:a16="http://schemas.microsoft.com/office/drawing/2014/main" val="10006"/>
                  </a:ext>
                </a:extLst>
              </a:tr>
              <a:tr h="417143">
                <a:tc>
                  <a:txBody>
                    <a:bodyPr/>
                    <a:lstStyle/>
                    <a:p>
                      <a:r>
                        <a:rPr lang="fr-BE" sz="1800" dirty="0"/>
                        <a:t>?</a:t>
                      </a:r>
                    </a:p>
                  </a:txBody>
                  <a:tcPr marL="91447" marR="91447" marT="45729" marB="45729"/>
                </a:tc>
                <a:tc>
                  <a:txBody>
                    <a:bodyPr/>
                    <a:lstStyle/>
                    <a:p>
                      <a:r>
                        <a:rPr lang="fr-BE" sz="1400" dirty="0"/>
                        <a:t>Bibliothèque Romain Rolland</a:t>
                      </a:r>
                    </a:p>
                  </a:txBody>
                  <a:tcPr marL="91447" marR="91447" marT="45729" marB="45729"/>
                </a:tc>
                <a:tc>
                  <a:txBody>
                    <a:bodyPr/>
                    <a:lstStyle/>
                    <a:p>
                      <a:r>
                        <a:rPr lang="fr-BE" sz="1400" dirty="0"/>
                        <a:t>Engagement de la nouvelle responsable au 1</a:t>
                      </a:r>
                      <a:r>
                        <a:rPr lang="fr-BE" sz="1400" baseline="30000" dirty="0"/>
                        <a:t>er</a:t>
                      </a:r>
                      <a:r>
                        <a:rPr lang="fr-BE" sz="1400" dirty="0"/>
                        <a:t> avril</a:t>
                      </a:r>
                    </a:p>
                  </a:txBody>
                  <a:tcPr marL="91447" marR="91447" marT="45729" marB="45729"/>
                </a:tc>
                <a:extLst>
                  <a:ext uri="{0D108BD9-81ED-4DB2-BD59-A6C34878D82A}">
                    <a16:rowId xmlns:a16="http://schemas.microsoft.com/office/drawing/2014/main" val="10007"/>
                  </a:ext>
                </a:extLst>
              </a:tr>
              <a:tr h="304829">
                <a:tc>
                  <a:txBody>
                    <a:bodyPr/>
                    <a:lstStyle/>
                    <a:p>
                      <a:endParaRPr lang="fr-FR" sz="1400"/>
                    </a:p>
                  </a:txBody>
                  <a:tcPr marL="91447" marR="91447" marT="45729" marB="45729"/>
                </a:tc>
                <a:tc>
                  <a:txBody>
                    <a:bodyPr/>
                    <a:lstStyle/>
                    <a:p>
                      <a:endParaRPr lang="fr-FR" sz="140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08"/>
                  </a:ext>
                </a:extLst>
              </a:tr>
              <a:tr h="304829">
                <a:tc>
                  <a:txBody>
                    <a:bodyPr/>
                    <a:lstStyle/>
                    <a:p>
                      <a:endParaRPr lang="fr-FR" sz="1400" dirty="0"/>
                    </a:p>
                  </a:txBody>
                  <a:tcPr marL="91447" marR="91447" marT="45729" marB="45729"/>
                </a:tc>
                <a:tc>
                  <a:txBody>
                    <a:bodyPr/>
                    <a:lstStyle/>
                    <a:p>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09"/>
                  </a:ext>
                </a:extLst>
              </a:tr>
              <a:tr h="304829">
                <a:tc>
                  <a:txBody>
                    <a:bodyPr/>
                    <a:lstStyle/>
                    <a:p>
                      <a:endParaRPr lang="fr-FR" sz="1400"/>
                    </a:p>
                  </a:txBody>
                  <a:tcPr marL="91447" marR="91447" marT="45729" marB="45729"/>
                </a:tc>
                <a:tc>
                  <a:txBody>
                    <a:bodyPr/>
                    <a:lstStyle/>
                    <a:p>
                      <a:endParaRPr lang="fr-FR" sz="140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10"/>
                  </a:ext>
                </a:extLst>
              </a:tr>
              <a:tr h="304829">
                <a:tc>
                  <a:txBody>
                    <a:bodyPr/>
                    <a:lstStyle/>
                    <a:p>
                      <a:endParaRPr lang="fr-FR" sz="1400" dirty="0"/>
                    </a:p>
                  </a:txBody>
                  <a:tcPr marL="91447" marR="91447" marT="45729" marB="45729"/>
                </a:tc>
                <a:tc>
                  <a:txBody>
                    <a:bodyPr/>
                    <a:lstStyle/>
                    <a:p>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11"/>
                  </a:ext>
                </a:extLst>
              </a:tr>
              <a:tr h="304829">
                <a:tc>
                  <a:txBody>
                    <a:bodyPr/>
                    <a:lstStyle/>
                    <a:p>
                      <a:endParaRPr lang="fr-FR" sz="1400"/>
                    </a:p>
                  </a:txBody>
                  <a:tcPr marL="91447" marR="91447" marT="45729" marB="45729"/>
                </a:tc>
                <a:tc>
                  <a:txBody>
                    <a:bodyPr/>
                    <a:lstStyle/>
                    <a:p>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12"/>
                  </a:ext>
                </a:extLst>
              </a:tr>
              <a:tr h="304829">
                <a:tc>
                  <a:txBody>
                    <a:bodyPr/>
                    <a:lstStyle/>
                    <a:p>
                      <a:endParaRPr lang="fr-FR" sz="1400" dirty="0"/>
                    </a:p>
                  </a:txBody>
                  <a:tcPr marL="91447" marR="91447" marT="45729" marB="45729"/>
                </a:tc>
                <a:tc>
                  <a:txBody>
                    <a:bodyPr/>
                    <a:lstStyle/>
                    <a:p>
                      <a:endParaRPr lang="fr-FR" sz="1400" dirty="0"/>
                    </a:p>
                  </a:txBody>
                  <a:tcPr marL="91447" marR="91447" marT="45729" marB="45729"/>
                </a:tc>
                <a:tc>
                  <a:txBody>
                    <a:bodyPr/>
                    <a:lstStyle/>
                    <a:p>
                      <a:endParaRPr lang="fr-FR" sz="1400" dirty="0"/>
                    </a:p>
                  </a:txBody>
                  <a:tcPr marL="91447" marR="91447" marT="45729" marB="45729"/>
                </a:tc>
                <a:extLst>
                  <a:ext uri="{0D108BD9-81ED-4DB2-BD59-A6C34878D82A}">
                    <a16:rowId xmlns:a16="http://schemas.microsoft.com/office/drawing/2014/main" val="10013"/>
                  </a:ext>
                </a:extLst>
              </a:tr>
            </a:tbl>
          </a:graphicData>
        </a:graphic>
      </p:graphicFrame>
      <p:sp>
        <p:nvSpPr>
          <p:cNvPr id="2" name="Titre 1"/>
          <p:cNvSpPr>
            <a:spLocks noGrp="1"/>
          </p:cNvSpPr>
          <p:nvPr>
            <p:ph type="title"/>
          </p:nvPr>
        </p:nvSpPr>
        <p:spPr>
          <a:xfrm>
            <a:off x="442913" y="103188"/>
            <a:ext cx="8243887" cy="517525"/>
          </a:xfrm>
        </p:spPr>
        <p:txBody>
          <a:bodyPr/>
          <a:lstStyle/>
          <a:p>
            <a:pPr>
              <a:defRPr/>
            </a:pPr>
            <a:r>
              <a:rPr lang="fr-BE" sz="2800" dirty="0"/>
              <a:t>Candidatures </a:t>
            </a:r>
            <a:r>
              <a:rPr lang="fr-BE" sz="1500" dirty="0"/>
              <a:t>composante 5</a:t>
            </a:r>
            <a:endParaRPr lang="fr-FR" sz="1500" dirty="0"/>
          </a:p>
        </p:txBody>
      </p:sp>
      <p:sp>
        <p:nvSpPr>
          <p:cNvPr id="51265" name="Espace réservé du numéro de diapositive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72B57C69-445D-4DC6-A3F2-763E381AC33D}" type="slidenum">
              <a:rPr lang="fr-FR" altLang="fr-FR" sz="1400" smtClean="0"/>
              <a:pPr>
                <a:spcBef>
                  <a:spcPct val="0"/>
                </a:spcBef>
                <a:buFontTx/>
                <a:buNone/>
              </a:pPr>
              <a:t>44</a:t>
            </a:fld>
            <a:endParaRPr lang="fr-FR" altLang="fr-FR" sz="1400"/>
          </a:p>
        </p:txBody>
      </p:sp>
      <p:pic>
        <p:nvPicPr>
          <p:cNvPr id="51266" name="Espace réservé du contenu 5" descr="cca-autresoperateurs_croquis.jp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89675" y="4857750"/>
            <a:ext cx="2068513"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Un représentant de l’ONE</a:t>
            </a:r>
            <a:endParaRPr lang="fr-FR" dirty="0"/>
          </a:p>
        </p:txBody>
      </p:sp>
      <p:pic>
        <p:nvPicPr>
          <p:cNvPr id="53251" name="Espace réservé du contenu 5" descr="cca-one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86025" y="1600200"/>
            <a:ext cx="4171950" cy="4456113"/>
          </a:xfrm>
        </p:spPr>
      </p:pic>
      <p:sp>
        <p:nvSpPr>
          <p:cNvPr id="5325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BE74416E-1CE3-4AAF-97AC-84C94FDCF069}" type="slidenum">
              <a:rPr lang="fr-FR" altLang="fr-FR" sz="1400" smtClean="0"/>
              <a:pPr>
                <a:spcBef>
                  <a:spcPct val="0"/>
                </a:spcBef>
                <a:buFontTx/>
                <a:buNone/>
              </a:pPr>
              <a:t>45</a:t>
            </a:fld>
            <a:endParaRPr lang="fr-FR" altLang="fr-FR" sz="1400"/>
          </a:p>
        </p:txBody>
      </p:sp>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Un représentant de la Région (</a:t>
            </a:r>
            <a:r>
              <a:rPr lang="fr-BE" dirty="0" err="1"/>
              <a:t>CoCoF</a:t>
            </a:r>
            <a:r>
              <a:rPr lang="fr-BE" dirty="0"/>
              <a:t>)</a:t>
            </a:r>
            <a:endParaRPr lang="fr-FR" dirty="0"/>
          </a:p>
        </p:txBody>
      </p:sp>
      <p:pic>
        <p:nvPicPr>
          <p:cNvPr id="54275" name="Espace réservé du contenu 5" descr="cca-prov_region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547938" y="1600200"/>
            <a:ext cx="4048125" cy="4456113"/>
          </a:xfrm>
        </p:spPr>
      </p:pic>
      <p:sp>
        <p:nvSpPr>
          <p:cNvPr id="5427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3FEF8D07-1AD6-4F3D-A82A-794B0C88EA78}" type="slidenum">
              <a:rPr lang="fr-FR" altLang="fr-FR" sz="1400" smtClean="0"/>
              <a:pPr>
                <a:spcBef>
                  <a:spcPct val="0"/>
                </a:spcBef>
                <a:buFontTx/>
                <a:buNone/>
              </a:pPr>
              <a:t>46</a:t>
            </a:fld>
            <a:endParaRPr lang="fr-FR" altLang="fr-FR" sz="1400"/>
          </a:p>
        </p:txBody>
      </p:sp>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Les invités</a:t>
            </a:r>
            <a:endParaRPr lang="fr-FR" dirty="0"/>
          </a:p>
        </p:txBody>
      </p:sp>
      <p:pic>
        <p:nvPicPr>
          <p:cNvPr id="55299" name="Espace réservé du contenu 5" descr="cca-invites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298700" y="1600200"/>
            <a:ext cx="4546600" cy="4456113"/>
          </a:xfrm>
        </p:spPr>
      </p:pic>
      <p:sp>
        <p:nvSpPr>
          <p:cNvPr id="5530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EA18C9B8-1820-4CF0-9547-390641F53450}" type="slidenum">
              <a:rPr lang="fr-FR" altLang="fr-FR" sz="1400" smtClean="0"/>
              <a:pPr>
                <a:spcBef>
                  <a:spcPct val="0"/>
                </a:spcBef>
                <a:buFontTx/>
                <a:buNone/>
              </a:pPr>
              <a:t>47</a:t>
            </a:fld>
            <a:endParaRPr lang="fr-FR" altLang="fr-FR" sz="1400"/>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Le coordinateur ATL</a:t>
            </a:r>
            <a:endParaRPr lang="fr-FR" dirty="0"/>
          </a:p>
        </p:txBody>
      </p:sp>
      <p:pic>
        <p:nvPicPr>
          <p:cNvPr id="56323" name="Espace réservé du contenu 5" descr="cca-coordinateuratl_croquis.jpg"/>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2484438" y="1600200"/>
            <a:ext cx="4175125" cy="4456113"/>
          </a:xfrm>
        </p:spPr>
      </p:pic>
      <p:sp>
        <p:nvSpPr>
          <p:cNvPr id="5632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0627B3C4-A3B5-4A41-AA55-CEDBFB04D6E3}" type="slidenum">
              <a:rPr lang="fr-FR" altLang="fr-FR" sz="1400" smtClean="0"/>
              <a:pPr>
                <a:spcBef>
                  <a:spcPct val="0"/>
                </a:spcBef>
                <a:buFontTx/>
                <a:buNone/>
              </a:pPr>
              <a:t>48</a:t>
            </a:fld>
            <a:endParaRPr lang="fr-FR" altLang="fr-FR" sz="1400"/>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AB4A0712-1F70-4884-8439-AE12EF9B11DE}" type="slidenum">
              <a:rPr lang="fr-FR" altLang="fr-FR" sz="1400" smtClean="0"/>
              <a:pPr>
                <a:spcBef>
                  <a:spcPct val="0"/>
                </a:spcBef>
                <a:buFontTx/>
                <a:buNone/>
              </a:pPr>
              <a:t>49</a:t>
            </a:fld>
            <a:endParaRPr lang="fr-FR" altLang="fr-FR" sz="1400"/>
          </a:p>
        </p:txBody>
      </p:sp>
      <p:sp>
        <p:nvSpPr>
          <p:cNvPr id="6" name="Rectangle 5"/>
          <p:cNvSpPr/>
          <p:nvPr/>
        </p:nvSpPr>
        <p:spPr>
          <a:xfrm rot="2041041">
            <a:off x="2052330" y="1763907"/>
            <a:ext cx="7411003" cy="1754326"/>
          </a:xfrm>
          <a:prstGeom prst="rect">
            <a:avLst/>
          </a:prstGeom>
          <a:noFill/>
        </p:spPr>
        <p:txBody>
          <a:bodyPr wrap="none">
            <a:spAutoFit/>
          </a:bodyPr>
          <a:lstStyle/>
          <a:p>
            <a:pPr algn="ctr">
              <a:defRPr/>
            </a:pP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ELECTIONS </a:t>
            </a:r>
          </a:p>
          <a:p>
            <a:pPr algn="ctr">
              <a:defRPr/>
            </a:pPr>
            <a:r>
              <a:rPr lang="fr-FR" sz="5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PAR COMPOSANTE</a:t>
            </a:r>
          </a:p>
        </p:txBody>
      </p:sp>
      <p:sp>
        <p:nvSpPr>
          <p:cNvPr id="2" name="ZoneTexte 1"/>
          <p:cNvSpPr txBox="1"/>
          <p:nvPr/>
        </p:nvSpPr>
        <p:spPr>
          <a:xfrm rot="2040153">
            <a:off x="-326915" y="3613101"/>
            <a:ext cx="8916672" cy="400110"/>
          </a:xfrm>
          <a:prstGeom prst="rect">
            <a:avLst/>
          </a:prstGeom>
          <a:noFill/>
        </p:spPr>
        <p:txBody>
          <a:bodyPr wrap="none" rtlCol="0">
            <a:spAutoFit/>
          </a:bodyPr>
          <a:lstStyle/>
          <a:p>
            <a:r>
              <a:rPr lang="fr-BE" dirty="0"/>
              <a:t>Retour des résultats des élections par composante au grand groupe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988F427A-57A4-4EF9-B89F-2908A5CBDF49}" type="slidenum">
              <a:rPr lang="fr-FR" altLang="fr-FR" sz="1400" smtClean="0"/>
              <a:pPr>
                <a:spcBef>
                  <a:spcPct val="0"/>
                </a:spcBef>
                <a:buFontTx/>
                <a:buNone/>
              </a:pPr>
              <a:t>5</a:t>
            </a:fld>
            <a:endParaRPr lang="fr-FR" altLang="fr-FR" sz="1400"/>
          </a:p>
        </p:txBody>
      </p:sp>
      <p:sp>
        <p:nvSpPr>
          <p:cNvPr id="116740" name="Rectangle 4"/>
          <p:cNvSpPr>
            <a:spLocks noGrp="1" noChangeArrowheads="1"/>
          </p:cNvSpPr>
          <p:nvPr>
            <p:ph type="title"/>
          </p:nvPr>
        </p:nvSpPr>
        <p:spPr/>
        <p:txBody>
          <a:bodyPr anchor="ctr"/>
          <a:lstStyle/>
          <a:p>
            <a:pPr eaLnBrk="1" hangingPunct="1">
              <a:defRPr/>
            </a:pPr>
            <a:r>
              <a:rPr lang="fr-BE" dirty="0">
                <a:ea typeface="Verdana" pitchFamily="34" charset="0"/>
                <a:cs typeface="Verdana" pitchFamily="34" charset="0"/>
              </a:rPr>
              <a:t>Quelques chiffres everois</a:t>
            </a:r>
            <a:endParaRPr lang="fr-FR" dirty="0">
              <a:ea typeface="Verdana" pitchFamily="34" charset="0"/>
              <a:cs typeface="Verdana" pitchFamily="34" charset="0"/>
            </a:endParaRPr>
          </a:p>
        </p:txBody>
      </p:sp>
      <p:sp>
        <p:nvSpPr>
          <p:cNvPr id="116741" name="Rectangle 5"/>
          <p:cNvSpPr>
            <a:spLocks noGrp="1" noChangeArrowheads="1"/>
          </p:cNvSpPr>
          <p:nvPr>
            <p:ph type="body" idx="1"/>
          </p:nvPr>
        </p:nvSpPr>
        <p:spPr>
          <a:xfrm>
            <a:off x="611188" y="1125538"/>
            <a:ext cx="8291512" cy="4895850"/>
          </a:xfrm>
          <a:ln>
            <a:solidFill>
              <a:schemeClr val="accent6">
                <a:lumMod val="90000"/>
              </a:schemeClr>
            </a:solidFill>
          </a:ln>
        </p:spPr>
        <p:txBody>
          <a:bodyPr/>
          <a:lstStyle/>
          <a:p>
            <a:pPr eaLnBrk="1" hangingPunct="1">
              <a:lnSpc>
                <a:spcPct val="90000"/>
              </a:lnSpc>
              <a:defRPr/>
            </a:pPr>
            <a:endParaRPr lang="fr-FR" sz="1600" b="1" dirty="0">
              <a:solidFill>
                <a:schemeClr val="tx2"/>
              </a:solidFill>
              <a:latin typeface="Gill Sans MT" pitchFamily="34" charset="0"/>
            </a:endParaRPr>
          </a:p>
          <a:p>
            <a:pPr eaLnBrk="1" hangingPunct="1">
              <a:lnSpc>
                <a:spcPct val="90000"/>
              </a:lnSpc>
              <a:defRPr/>
            </a:pPr>
            <a:endParaRPr lang="fr-FR" sz="2200" dirty="0">
              <a:solidFill>
                <a:schemeClr val="tx2"/>
              </a:solidFill>
              <a:ea typeface="Verdana" pitchFamily="34" charset="0"/>
              <a:cs typeface="Verdana" pitchFamily="34" charset="0"/>
            </a:endParaRPr>
          </a:p>
          <a:p>
            <a:pPr lvl="1" eaLnBrk="1" hangingPunct="1">
              <a:lnSpc>
                <a:spcPct val="90000"/>
              </a:lnSpc>
              <a:buFont typeface="Arial" pitchFamily="34" charset="0"/>
              <a:buChar char="•"/>
              <a:defRPr/>
            </a:pPr>
            <a:r>
              <a:rPr lang="fr-FR" sz="2200" dirty="0">
                <a:solidFill>
                  <a:schemeClr val="tx2"/>
                </a:solidFill>
                <a:ea typeface="Verdana" pitchFamily="34" charset="0"/>
                <a:cs typeface="Verdana" pitchFamily="34" charset="0"/>
              </a:rPr>
              <a:t>Habitants: </a:t>
            </a:r>
            <a:r>
              <a:rPr lang="fr-BE" sz="2200" dirty="0">
                <a:solidFill>
                  <a:srgbClr val="FF0000"/>
                </a:solidFill>
              </a:rPr>
              <a:t>41.789 </a:t>
            </a:r>
            <a:r>
              <a:rPr lang="fr-BE" sz="1000" dirty="0">
                <a:solidFill>
                  <a:srgbClr val="FF0000"/>
                </a:solidFill>
              </a:rPr>
              <a:t>(pour info janvier 2004 : 32.718)</a:t>
            </a:r>
            <a:endParaRPr lang="fr-FR" sz="1000" dirty="0">
              <a:solidFill>
                <a:srgbClr val="FF0000"/>
              </a:solidFill>
              <a:ea typeface="Verdana" pitchFamily="34" charset="0"/>
              <a:cs typeface="Verdana" pitchFamily="34" charset="0"/>
            </a:endParaRPr>
          </a:p>
          <a:p>
            <a:pPr lvl="1" eaLnBrk="1" hangingPunct="1">
              <a:lnSpc>
                <a:spcPct val="90000"/>
              </a:lnSpc>
              <a:buFontTx/>
              <a:buNone/>
              <a:defRPr/>
            </a:pPr>
            <a:r>
              <a:rPr lang="fr-FR" sz="1100" i="1" dirty="0">
                <a:solidFill>
                  <a:schemeClr val="tx2"/>
                </a:solidFill>
                <a:ea typeface="Verdana" pitchFamily="34" charset="0"/>
                <a:cs typeface="Verdana" pitchFamily="34" charset="0"/>
              </a:rPr>
              <a:t>(Chiffres  service pop au 11/03/19)</a:t>
            </a:r>
            <a:endParaRPr lang="fr-FR" sz="1100" dirty="0">
              <a:solidFill>
                <a:schemeClr val="tx2"/>
              </a:solidFill>
              <a:ea typeface="Verdana" pitchFamily="34" charset="0"/>
              <a:cs typeface="Verdana" pitchFamily="34" charset="0"/>
            </a:endParaRPr>
          </a:p>
          <a:p>
            <a:pPr lvl="1" eaLnBrk="1" hangingPunct="1">
              <a:lnSpc>
                <a:spcPct val="90000"/>
              </a:lnSpc>
              <a:buFont typeface="Arial" pitchFamily="34" charset="0"/>
              <a:buChar char="•"/>
              <a:defRPr/>
            </a:pPr>
            <a:r>
              <a:rPr lang="fr-FR" sz="2200" dirty="0">
                <a:solidFill>
                  <a:schemeClr val="tx2"/>
                </a:solidFill>
                <a:ea typeface="Verdana" pitchFamily="34" charset="0"/>
                <a:cs typeface="Verdana" pitchFamily="34" charset="0"/>
              </a:rPr>
              <a:t>enfants domiciliés 3 -12 ans: </a:t>
            </a:r>
            <a:r>
              <a:rPr lang="fr-FR" sz="2200" dirty="0">
                <a:solidFill>
                  <a:srgbClr val="FF0000"/>
                </a:solidFill>
                <a:ea typeface="Verdana" pitchFamily="34" charset="0"/>
                <a:cs typeface="Verdana" pitchFamily="34" charset="0"/>
              </a:rPr>
              <a:t>5.245</a:t>
            </a:r>
          </a:p>
          <a:p>
            <a:pPr lvl="1" eaLnBrk="1" hangingPunct="1">
              <a:lnSpc>
                <a:spcPct val="90000"/>
              </a:lnSpc>
              <a:buFontTx/>
              <a:buNone/>
              <a:defRPr/>
            </a:pPr>
            <a:r>
              <a:rPr lang="fr-FR" sz="1100" i="1" dirty="0">
                <a:solidFill>
                  <a:schemeClr val="tx2"/>
                </a:solidFill>
                <a:ea typeface="Verdana" pitchFamily="34" charset="0"/>
                <a:cs typeface="Verdana" pitchFamily="34" charset="0"/>
              </a:rPr>
              <a:t>(Chiffres  service pop au 25/02/19 ) </a:t>
            </a:r>
          </a:p>
          <a:p>
            <a:pPr lvl="1" eaLnBrk="1" hangingPunct="1">
              <a:lnSpc>
                <a:spcPct val="90000"/>
              </a:lnSpc>
              <a:buFontTx/>
              <a:buNone/>
              <a:defRPr/>
            </a:pPr>
            <a:endParaRPr lang="fr-FR" sz="1100" dirty="0">
              <a:solidFill>
                <a:srgbClr val="FF0000"/>
              </a:solidFill>
              <a:ea typeface="Verdana" pitchFamily="34" charset="0"/>
              <a:cs typeface="Verdana" pitchFamily="34" charset="0"/>
            </a:endParaRPr>
          </a:p>
          <a:p>
            <a:pPr lvl="1" eaLnBrk="1" hangingPunct="1">
              <a:lnSpc>
                <a:spcPct val="90000"/>
              </a:lnSpc>
              <a:buFont typeface="Arial" pitchFamily="34" charset="0"/>
              <a:buChar char="•"/>
              <a:defRPr/>
            </a:pPr>
            <a:r>
              <a:rPr lang="fr-FR" sz="2200" dirty="0">
                <a:solidFill>
                  <a:schemeClr val="tx2"/>
                </a:solidFill>
                <a:ea typeface="Verdana" pitchFamily="34" charset="0"/>
                <a:cs typeface="Verdana" pitchFamily="34" charset="0"/>
              </a:rPr>
              <a:t>Enfants scolarisés francophones: </a:t>
            </a:r>
            <a:r>
              <a:rPr lang="fr-FR" sz="2200" dirty="0">
                <a:solidFill>
                  <a:srgbClr val="FF0000"/>
                </a:solidFill>
                <a:ea typeface="Verdana" pitchFamily="34" charset="0"/>
                <a:cs typeface="Verdana" pitchFamily="34" charset="0"/>
              </a:rPr>
              <a:t>3.055</a:t>
            </a:r>
            <a:r>
              <a:rPr lang="fr-FR" sz="1100" i="1" dirty="0">
                <a:solidFill>
                  <a:schemeClr val="tx2"/>
                </a:solidFill>
                <a:ea typeface="Verdana" pitchFamily="34" charset="0"/>
                <a:cs typeface="Verdana" pitchFamily="34" charset="0"/>
              </a:rPr>
              <a:t>.</a:t>
            </a:r>
          </a:p>
          <a:p>
            <a:pPr lvl="1" eaLnBrk="1" hangingPunct="1">
              <a:lnSpc>
                <a:spcPct val="90000"/>
              </a:lnSpc>
              <a:buFontTx/>
              <a:buNone/>
              <a:defRPr/>
            </a:pPr>
            <a:r>
              <a:rPr lang="fr-FR" sz="1100" i="1" dirty="0">
                <a:solidFill>
                  <a:schemeClr val="tx2"/>
                </a:solidFill>
                <a:ea typeface="Verdana" pitchFamily="34" charset="0"/>
                <a:cs typeface="Verdana" pitchFamily="34" charset="0"/>
              </a:rPr>
              <a:t>(Chiffres  FWB au 30/09/18 ) </a:t>
            </a:r>
          </a:p>
          <a:p>
            <a:pPr lvl="1" eaLnBrk="1" hangingPunct="1">
              <a:lnSpc>
                <a:spcPct val="90000"/>
              </a:lnSpc>
              <a:buFontTx/>
              <a:buNone/>
              <a:defRPr/>
            </a:pPr>
            <a:endParaRPr lang="fr-FR" sz="1100" dirty="0">
              <a:solidFill>
                <a:srgbClr val="FF0000"/>
              </a:solidFill>
              <a:ea typeface="Verdana" pitchFamily="34" charset="0"/>
              <a:cs typeface="Verdana" pitchFamily="34" charset="0"/>
            </a:endParaRPr>
          </a:p>
          <a:p>
            <a:pPr lvl="1" eaLnBrk="1" hangingPunct="1">
              <a:lnSpc>
                <a:spcPct val="90000"/>
              </a:lnSpc>
              <a:buFont typeface="Arial" pitchFamily="34" charset="0"/>
              <a:buChar char="•"/>
              <a:defRPr/>
            </a:pPr>
            <a:r>
              <a:rPr lang="fr-BE" sz="2200" dirty="0">
                <a:solidFill>
                  <a:schemeClr val="tx2"/>
                </a:solidFill>
                <a:ea typeface="Verdana" pitchFamily="34" charset="0"/>
                <a:cs typeface="Verdana" pitchFamily="34" charset="0"/>
              </a:rPr>
              <a:t>Réseaux d’enseignement : </a:t>
            </a:r>
            <a:r>
              <a:rPr lang="fr-BE" sz="2200" dirty="0">
                <a:solidFill>
                  <a:srgbClr val="FF0000"/>
                </a:solidFill>
                <a:ea typeface="Verdana" pitchFamily="34" charset="0"/>
                <a:cs typeface="Verdana" pitchFamily="34" charset="0"/>
              </a:rPr>
              <a:t>3</a:t>
            </a:r>
            <a:r>
              <a:rPr lang="fr-BE" sz="2200" dirty="0">
                <a:solidFill>
                  <a:schemeClr val="tx2"/>
                </a:solidFill>
                <a:ea typeface="Verdana" pitchFamily="34" charset="0"/>
                <a:cs typeface="Verdana" pitchFamily="34" charset="0"/>
              </a:rPr>
              <a:t> </a:t>
            </a:r>
          </a:p>
          <a:p>
            <a:pPr lvl="1" eaLnBrk="1" hangingPunct="1">
              <a:lnSpc>
                <a:spcPct val="90000"/>
              </a:lnSpc>
              <a:buFontTx/>
              <a:buNone/>
              <a:defRPr/>
            </a:pPr>
            <a:r>
              <a:rPr lang="fr-BE" sz="1100" dirty="0">
                <a:solidFill>
                  <a:schemeClr val="tx2"/>
                </a:solidFill>
                <a:ea typeface="Verdana" pitchFamily="34" charset="0"/>
                <a:cs typeface="Verdana" pitchFamily="34" charset="0"/>
              </a:rPr>
              <a:t>(Fédération Wallonie Bruxelles/Libre Confessionnel/Officiel Subventionné Communal)</a:t>
            </a:r>
          </a:p>
          <a:p>
            <a:pPr lvl="1" eaLnBrk="1" hangingPunct="1">
              <a:lnSpc>
                <a:spcPct val="90000"/>
              </a:lnSpc>
              <a:defRPr/>
            </a:pPr>
            <a:endParaRPr lang="fr-BE" sz="1100" dirty="0">
              <a:solidFill>
                <a:schemeClr val="tx2"/>
              </a:solidFill>
              <a:ea typeface="Verdana" pitchFamily="34" charset="0"/>
              <a:cs typeface="Verdana" pitchFamily="34" charset="0"/>
            </a:endParaRPr>
          </a:p>
          <a:p>
            <a:pPr lvl="1" eaLnBrk="1" hangingPunct="1">
              <a:lnSpc>
                <a:spcPct val="90000"/>
              </a:lnSpc>
              <a:buFontTx/>
              <a:buNone/>
              <a:defRPr/>
            </a:pPr>
            <a:endParaRPr lang="fr-BE" sz="1100" dirty="0">
              <a:solidFill>
                <a:schemeClr val="tx2"/>
              </a:solidFill>
              <a:ea typeface="Verdana" pitchFamily="34" charset="0"/>
              <a:cs typeface="Verdana" pitchFamily="34" charset="0"/>
            </a:endParaRPr>
          </a:p>
          <a:p>
            <a:pPr lvl="1" eaLnBrk="1" hangingPunct="1">
              <a:lnSpc>
                <a:spcPct val="90000"/>
              </a:lnSpc>
              <a:buFont typeface="Arial" pitchFamily="34" charset="0"/>
              <a:buChar char="•"/>
              <a:defRPr/>
            </a:pPr>
            <a:r>
              <a:rPr lang="fr-BE" sz="2200" dirty="0">
                <a:solidFill>
                  <a:schemeClr val="tx2"/>
                </a:solidFill>
                <a:ea typeface="Verdana" pitchFamily="34" charset="0"/>
                <a:cs typeface="Verdana" pitchFamily="34" charset="0"/>
              </a:rPr>
              <a:t>Ecoles fondamentales Francophones. : </a:t>
            </a:r>
            <a:r>
              <a:rPr lang="fr-BE" sz="2200" dirty="0">
                <a:solidFill>
                  <a:srgbClr val="FF0000"/>
                </a:solidFill>
                <a:ea typeface="Verdana" pitchFamily="34" charset="0"/>
                <a:cs typeface="Verdana" pitchFamily="34" charset="0"/>
              </a:rPr>
              <a:t>8</a:t>
            </a:r>
          </a:p>
          <a:p>
            <a:pPr lvl="1" eaLnBrk="1" hangingPunct="1">
              <a:lnSpc>
                <a:spcPct val="90000"/>
              </a:lnSpc>
              <a:buFontTx/>
              <a:buNone/>
              <a:defRPr/>
            </a:pPr>
            <a:r>
              <a:rPr lang="fr-BE" sz="1100" dirty="0">
                <a:solidFill>
                  <a:schemeClr val="tx2"/>
                </a:solidFill>
                <a:ea typeface="Verdana" pitchFamily="34" charset="0"/>
                <a:cs typeface="Verdana" pitchFamily="34" charset="0"/>
              </a:rPr>
              <a:t>(</a:t>
            </a:r>
            <a:r>
              <a:rPr lang="fr-BE" sz="1100" dirty="0">
                <a:solidFill>
                  <a:srgbClr val="FF0000"/>
                </a:solidFill>
                <a:ea typeface="Verdana" pitchFamily="34" charset="0"/>
                <a:cs typeface="Verdana" pitchFamily="34" charset="0"/>
              </a:rPr>
              <a:t>9</a:t>
            </a:r>
            <a:r>
              <a:rPr lang="fr-BE" sz="1100" dirty="0">
                <a:solidFill>
                  <a:schemeClr val="tx2"/>
                </a:solidFill>
                <a:ea typeface="Verdana" pitchFamily="34" charset="0"/>
                <a:cs typeface="Verdana" pitchFamily="34" charset="0"/>
              </a:rPr>
              <a:t> en 2019-2020)</a:t>
            </a:r>
            <a:endParaRPr lang="fr-BE" sz="1100" dirty="0">
              <a:solidFill>
                <a:srgbClr val="FF0000"/>
              </a:solidFill>
              <a:ea typeface="Verdana" pitchFamily="34" charset="0"/>
              <a:cs typeface="Verdana" pitchFamily="34" charset="0"/>
            </a:endParaRPr>
          </a:p>
          <a:p>
            <a:pPr lvl="1" eaLnBrk="1" hangingPunct="1">
              <a:lnSpc>
                <a:spcPct val="90000"/>
              </a:lnSpc>
              <a:buFontTx/>
              <a:buNone/>
              <a:defRPr/>
            </a:pPr>
            <a:r>
              <a:rPr lang="fr-BE" sz="2200" dirty="0">
                <a:solidFill>
                  <a:srgbClr val="FF0000"/>
                </a:solidFill>
                <a:ea typeface="Verdana" pitchFamily="34" charset="0"/>
                <a:cs typeface="Verdana" pitchFamily="34" charset="0"/>
              </a:rPr>
              <a:t> </a:t>
            </a:r>
            <a:endParaRPr lang="fr-BE" sz="1100" dirty="0">
              <a:solidFill>
                <a:schemeClr val="tx2"/>
              </a:solidFill>
              <a:ea typeface="Verdana" pitchFamily="34" charset="0"/>
              <a:cs typeface="Verdana" pitchFamily="34" charset="0"/>
            </a:endParaRPr>
          </a:p>
          <a:p>
            <a:pPr lvl="1" eaLnBrk="1" hangingPunct="1">
              <a:lnSpc>
                <a:spcPct val="90000"/>
              </a:lnSpc>
              <a:buFontTx/>
              <a:buNone/>
              <a:defRPr/>
            </a:pPr>
            <a:endParaRPr lang="fr-FR" b="1" dirty="0"/>
          </a:p>
          <a:p>
            <a:pPr eaLnBrk="1" hangingPunct="1">
              <a:lnSpc>
                <a:spcPct val="90000"/>
              </a:lnSpc>
              <a:buFontTx/>
              <a:buNone/>
              <a:defRPr/>
            </a:pPr>
            <a:endParaRPr lang="fr-FR" dirty="0">
              <a:latin typeface="Gill Sans MT" pitchFamily="34" charset="0"/>
            </a:endParaRPr>
          </a:p>
        </p:txBody>
      </p:sp>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50</a:t>
            </a:fld>
            <a:endParaRPr lang="fr-FR" altLang="fr-FR"/>
          </a:p>
        </p:txBody>
      </p:sp>
      <p:sp>
        <p:nvSpPr>
          <p:cNvPr id="3" name="ZoneTexte 2"/>
          <p:cNvSpPr txBox="1"/>
          <p:nvPr/>
        </p:nvSpPr>
        <p:spPr>
          <a:xfrm>
            <a:off x="1079104" y="4365104"/>
            <a:ext cx="8064896" cy="646331"/>
          </a:xfrm>
          <a:prstGeom prst="rect">
            <a:avLst/>
          </a:prstGeom>
          <a:noFill/>
        </p:spPr>
        <p:txBody>
          <a:bodyPr wrap="square" rtlCol="0">
            <a:spAutoFit/>
          </a:bodyPr>
          <a:lstStyle/>
          <a:p>
            <a:r>
              <a:rPr lang="fr-BE" sz="3600" dirty="0"/>
              <a:t>Et à Evere où en sommes nous?</a:t>
            </a:r>
          </a:p>
        </p:txBody>
      </p:sp>
    </p:spTree>
    <p:extLst>
      <p:ext uri="{BB962C8B-B14F-4D97-AF65-F5344CB8AC3E}">
        <p14:creationId xmlns:p14="http://schemas.microsoft.com/office/powerpoint/2010/main" val="2778400610"/>
      </p:ext>
    </p:extLst>
  </p:cSld>
  <p:clrMapOvr>
    <a:masterClrMapping/>
  </p:clrMapOvr>
  <p:transition spd="med"/>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7E1F913D-FFAE-4ED5-B6FA-4A47CC8448B3}" type="slidenum">
              <a:rPr lang="fr-FR" altLang="fr-FR" sz="1400" smtClean="0"/>
              <a:pPr>
                <a:spcBef>
                  <a:spcPct val="0"/>
                </a:spcBef>
                <a:buFontTx/>
                <a:buNone/>
              </a:pPr>
              <a:t>51</a:t>
            </a:fld>
            <a:endParaRPr lang="fr-FR" altLang="fr-FR" sz="1400"/>
          </a:p>
        </p:txBody>
      </p:sp>
      <p:sp>
        <p:nvSpPr>
          <p:cNvPr id="196610" name="Rectangle 2"/>
          <p:cNvSpPr>
            <a:spLocks noGrp="1" noChangeArrowheads="1"/>
          </p:cNvSpPr>
          <p:nvPr>
            <p:ph type="title"/>
          </p:nvPr>
        </p:nvSpPr>
        <p:spPr/>
        <p:txBody>
          <a:bodyPr/>
          <a:lstStyle/>
          <a:p>
            <a:pPr eaLnBrk="1" hangingPunct="1">
              <a:defRPr/>
            </a:pPr>
            <a:r>
              <a:rPr lang="fr-BE" dirty="0"/>
              <a:t>Objectifs du programme </a:t>
            </a:r>
            <a:r>
              <a:rPr lang="fr-BE" sz="3600" dirty="0"/>
              <a:t>CLE</a:t>
            </a:r>
            <a:r>
              <a:rPr lang="fr-BE" dirty="0"/>
              <a:t> à Evere (2015-2020)</a:t>
            </a:r>
            <a:endParaRPr lang="fr-FR" dirty="0"/>
          </a:p>
        </p:txBody>
      </p:sp>
      <p:sp>
        <p:nvSpPr>
          <p:cNvPr id="58372" name="Rectangle 3"/>
          <p:cNvSpPr>
            <a:spLocks noGrp="1" noChangeArrowheads="1"/>
          </p:cNvSpPr>
          <p:nvPr>
            <p:ph type="body" idx="1"/>
          </p:nvPr>
        </p:nvSpPr>
        <p:spPr>
          <a:xfrm>
            <a:off x="684213" y="1773238"/>
            <a:ext cx="8229600" cy="3916362"/>
          </a:xfrm>
        </p:spPr>
        <p:txBody>
          <a:bodyPr/>
          <a:lstStyle/>
          <a:p>
            <a:pPr eaLnBrk="1" hangingPunct="1"/>
            <a:r>
              <a:rPr lang="fr-BE" altLang="fr-FR" sz="2400"/>
              <a:t>Augmentation de l’offre d’activités pour les moins de cinq ans.</a:t>
            </a:r>
          </a:p>
          <a:p>
            <a:pPr eaLnBrk="1" hangingPunct="1"/>
            <a:endParaRPr lang="fr-BE" altLang="fr-FR" sz="2400"/>
          </a:p>
          <a:p>
            <a:pPr eaLnBrk="1" hangingPunct="1"/>
            <a:r>
              <a:rPr lang="fr-BE" altLang="fr-FR" sz="2400"/>
              <a:t>Garder une accessibilité financière au plus grand nombre.</a:t>
            </a:r>
          </a:p>
          <a:p>
            <a:pPr eaLnBrk="1" hangingPunct="1"/>
            <a:endParaRPr lang="fr-BE" altLang="fr-FR" sz="2400"/>
          </a:p>
          <a:p>
            <a:pPr eaLnBrk="1" hangingPunct="1"/>
            <a:r>
              <a:rPr lang="fr-BE" altLang="fr-FR" sz="2400"/>
              <a:t>Effectuer un travail de veille concernant les enfants précarisés.</a:t>
            </a:r>
            <a:endParaRPr lang="fr-FR" altLang="fr-FR" sz="2400"/>
          </a:p>
          <a:p>
            <a:pPr eaLnBrk="1" hangingPunct="1"/>
            <a:endParaRPr lang="fr-BE" altLang="fr-FR"/>
          </a:p>
          <a:p>
            <a:pPr eaLnBrk="1" hangingPunct="1">
              <a:buFontTx/>
              <a:buNone/>
            </a:pPr>
            <a:endParaRPr lang="fr-BE" altLang="fr-FR"/>
          </a:p>
          <a:p>
            <a:pPr eaLnBrk="1" hangingPunct="1"/>
            <a:endParaRPr lang="fr-BE" altLang="fr-FR"/>
          </a:p>
          <a:p>
            <a:pPr eaLnBrk="1" hangingPunct="1"/>
            <a:endParaRPr lang="fr-FR" altLang="fr-FR"/>
          </a:p>
        </p:txBody>
      </p:sp>
    </p:spTree>
  </p:cSld>
  <p:clrMapOvr>
    <a:masterClrMapping/>
  </p:clrMapOvr>
  <p:transition spd="med"/>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pPr>
              <a:defRPr/>
            </a:pPr>
            <a:r>
              <a:rPr lang="fr-BE" dirty="0"/>
              <a:t>Objectifs CLE 2015-2020</a:t>
            </a:r>
            <a:endParaRPr lang="fr-FR" dirty="0"/>
          </a:p>
        </p:txBody>
      </p:sp>
      <p:sp>
        <p:nvSpPr>
          <p:cNvPr id="59395" name="Rectangle 3"/>
          <p:cNvSpPr>
            <a:spLocks noGrp="1" noChangeArrowheads="1"/>
          </p:cNvSpPr>
          <p:nvPr>
            <p:ph idx="1"/>
          </p:nvPr>
        </p:nvSpPr>
        <p:spPr/>
        <p:txBody>
          <a:bodyPr/>
          <a:lstStyle/>
          <a:p>
            <a:pPr eaLnBrk="1" hangingPunct="1"/>
            <a:r>
              <a:rPr lang="fr-BE" altLang="fr-FR" sz="2400"/>
              <a:t>Extension et officialisation de l’inclusion des enfants porteurs de handicap.</a:t>
            </a:r>
          </a:p>
          <a:p>
            <a:r>
              <a:rPr lang="fr-BE" altLang="fr-FR" sz="2400"/>
              <a:t>Maintien, élargissement et amélioration de l’information aux familles.</a:t>
            </a:r>
          </a:p>
          <a:p>
            <a:r>
              <a:rPr lang="fr-BE" altLang="fr-FR" sz="2400"/>
              <a:t>Amélioration de l’accessibilité et de la mobilité vers les activités extrascolaires.</a:t>
            </a:r>
          </a:p>
          <a:p>
            <a:r>
              <a:rPr lang="fr-BE" altLang="fr-FR" sz="2400"/>
              <a:t>Amélioration de la qualité de l’accueil via les formations, le référentiel, les projets pédagogiques.</a:t>
            </a:r>
          </a:p>
          <a:p>
            <a:r>
              <a:rPr lang="fr-BE" altLang="fr-FR" sz="2400"/>
              <a:t>Maintien et renforcement des partenariats existants.</a:t>
            </a:r>
            <a:endParaRPr lang="fr-FR" altLang="fr-FR" sz="2400"/>
          </a:p>
          <a:p>
            <a:endParaRPr lang="fr-BE" altLang="fr-FR" sz="2400"/>
          </a:p>
          <a:p>
            <a:endParaRPr lang="fr-FR" altLang="fr-FR" sz="2400"/>
          </a:p>
          <a:p>
            <a:endParaRPr lang="fr-FR" altLang="fr-FR" sz="2400"/>
          </a:p>
          <a:p>
            <a:pPr eaLnBrk="1" hangingPunct="1"/>
            <a:endParaRPr lang="fr-BE" altLang="fr-FR"/>
          </a:p>
        </p:txBody>
      </p:sp>
      <p:sp>
        <p:nvSpPr>
          <p:cNvPr id="59396" name="Espace réservé du numéro de diapositive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C0E2482C-AC1C-4349-A3F0-3477BF1A14A9}" type="slidenum">
              <a:rPr lang="fr-FR" altLang="fr-FR" sz="1400" smtClean="0"/>
              <a:pPr>
                <a:spcBef>
                  <a:spcPct val="0"/>
                </a:spcBef>
                <a:buFontTx/>
                <a:buNone/>
              </a:pPr>
              <a:t>52</a:t>
            </a:fld>
            <a:endParaRPr lang="fr-FR" altLang="fr-FR" sz="1400"/>
          </a:p>
        </p:txBody>
      </p:sp>
    </p:spTree>
  </p:cSld>
  <p:clrMapOvr>
    <a:masterClrMapping/>
  </p:clrMapOvr>
  <p:transition spd="med"/>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defRPr/>
            </a:pPr>
            <a:r>
              <a:rPr lang="fr-BE" dirty="0"/>
              <a:t> Objectifs CLE 2015-2020</a:t>
            </a:r>
            <a:endParaRPr lang="fr-FR" dirty="0"/>
          </a:p>
        </p:txBody>
      </p:sp>
      <p:sp>
        <p:nvSpPr>
          <p:cNvPr id="60419" name="Espace réservé du contenu 7"/>
          <p:cNvSpPr>
            <a:spLocks noGrp="1"/>
          </p:cNvSpPr>
          <p:nvPr>
            <p:ph idx="1"/>
          </p:nvPr>
        </p:nvSpPr>
        <p:spPr/>
        <p:txBody>
          <a:bodyPr/>
          <a:lstStyle/>
          <a:p>
            <a:r>
              <a:rPr lang="fr-BE" altLang="fr-FR" sz="2400"/>
              <a:t>Amélioration des locaux en mauvais état, relais vers l’administration communale des problématiques concernant les problèmes de locaux partagés.</a:t>
            </a:r>
          </a:p>
          <a:p>
            <a:pPr algn="ctr"/>
            <a:r>
              <a:rPr lang="fr-BE" altLang="fr-FR" b="1" i="1"/>
              <a:t>A relayer</a:t>
            </a:r>
            <a:endParaRPr lang="fr-FR" altLang="fr-FR" i="1"/>
          </a:p>
          <a:p>
            <a:r>
              <a:rPr lang="fr-BE" altLang="fr-FR" sz="1800" i="1"/>
              <a:t>Le temps de midi</a:t>
            </a:r>
            <a:endParaRPr lang="fr-FR" altLang="fr-FR" sz="1800" i="1"/>
          </a:p>
          <a:p>
            <a:r>
              <a:rPr lang="fr-BE" altLang="fr-FR" sz="1800" i="1"/>
              <a:t>L’amélioration de certains locaux communaux </a:t>
            </a:r>
          </a:p>
          <a:p>
            <a:r>
              <a:rPr lang="fr-BE" altLang="fr-FR" sz="1800" i="1"/>
              <a:t>La proposition de mise en place de conventions d’occupations plus précises, incluant le coût des charges nettoyage compris.</a:t>
            </a:r>
            <a:endParaRPr lang="fr-FR" altLang="fr-FR" sz="1800" i="1"/>
          </a:p>
          <a:p>
            <a:r>
              <a:rPr lang="fr-BE" altLang="fr-FR" sz="1800" i="1"/>
              <a:t>Les statuts précaires :  ALE…</a:t>
            </a:r>
            <a:endParaRPr lang="fr-FR" altLang="fr-FR" sz="1800" i="1"/>
          </a:p>
          <a:p>
            <a:pPr algn="ctr"/>
            <a:endParaRPr lang="fr-FR" altLang="fr-FR"/>
          </a:p>
        </p:txBody>
      </p:sp>
      <p:sp>
        <p:nvSpPr>
          <p:cNvPr id="6042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9D5061A7-0D46-4F42-A71C-58F37E20082C}" type="slidenum">
              <a:rPr lang="fr-FR" altLang="fr-FR" sz="1400" smtClean="0"/>
              <a:pPr>
                <a:spcBef>
                  <a:spcPct val="0"/>
                </a:spcBef>
                <a:buFontTx/>
                <a:buNone/>
              </a:pPr>
              <a:t>53</a:t>
            </a:fld>
            <a:endParaRPr lang="fr-FR" altLang="fr-FR" sz="1400"/>
          </a:p>
        </p:txBody>
      </p:sp>
      <p:sp>
        <p:nvSpPr>
          <p:cNvPr id="60421" name="Rectangle 5"/>
          <p:cNvSpPr>
            <a:spLocks noChangeArrowheads="1"/>
          </p:cNvSpPr>
          <p:nvPr/>
        </p:nvSpPr>
        <p:spPr bwMode="auto">
          <a:xfrm>
            <a:off x="1116013" y="692150"/>
            <a:ext cx="727233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eaLnBrk="1" hangingPunct="1">
              <a:spcBef>
                <a:spcPct val="0"/>
              </a:spcBef>
              <a:buFontTx/>
              <a:buNone/>
            </a:pPr>
            <a:endParaRPr lang="fr-BE" altLang="fr-FR" sz="2000"/>
          </a:p>
          <a:p>
            <a:pPr eaLnBrk="1" hangingPunct="1">
              <a:spcBef>
                <a:spcPct val="0"/>
              </a:spcBef>
              <a:buFontTx/>
              <a:buNone/>
            </a:pPr>
            <a:endParaRPr lang="fr-BE" altLang="fr-FR" sz="2000"/>
          </a:p>
          <a:p>
            <a:pPr eaLnBrk="1" hangingPunct="1">
              <a:spcBef>
                <a:spcPct val="0"/>
              </a:spcBef>
            </a:pPr>
            <a:endParaRPr lang="fr-FR" altLang="fr-FR" sz="2000"/>
          </a:p>
          <a:p>
            <a:pPr eaLnBrk="1" hangingPunct="1">
              <a:spcBef>
                <a:spcPct val="0"/>
              </a:spcBef>
              <a:buFontTx/>
              <a:buNone/>
            </a:pPr>
            <a:r>
              <a:rPr lang="fr-BE" altLang="fr-FR" sz="2000"/>
              <a:t> </a:t>
            </a:r>
            <a:endParaRPr lang="fr-FR" altLang="fr-FR" sz="2000"/>
          </a:p>
          <a:p>
            <a:pPr eaLnBrk="1" hangingPunct="1">
              <a:spcBef>
                <a:spcPct val="0"/>
              </a:spcBef>
              <a:buFontTx/>
              <a:buNone/>
            </a:pPr>
            <a:endParaRPr lang="fr-BE" altLang="fr-FR" sz="2000"/>
          </a:p>
        </p:txBody>
      </p:sp>
    </p:spTree>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Ce qui est mis en place actuellement</a:t>
            </a:r>
            <a:endParaRPr lang="fr-FR" dirty="0"/>
          </a:p>
        </p:txBody>
      </p:sp>
      <p:sp>
        <p:nvSpPr>
          <p:cNvPr id="61443" name="Espace réservé du contenu 2"/>
          <p:cNvSpPr>
            <a:spLocks noGrp="1"/>
          </p:cNvSpPr>
          <p:nvPr>
            <p:ph idx="1"/>
          </p:nvPr>
        </p:nvSpPr>
        <p:spPr/>
        <p:txBody>
          <a:bodyPr/>
          <a:lstStyle/>
          <a:p>
            <a:r>
              <a:rPr lang="fr-BE" altLang="fr-FR"/>
              <a:t>Les rangs piétons</a:t>
            </a:r>
          </a:p>
          <a:p>
            <a:r>
              <a:rPr lang="fr-BE" altLang="fr-FR"/>
              <a:t>L’inclusion des enfants à besoin spécifiques</a:t>
            </a:r>
          </a:p>
          <a:p>
            <a:r>
              <a:rPr lang="fr-BE" altLang="fr-FR"/>
              <a:t>Les Marmottons</a:t>
            </a:r>
          </a:p>
          <a:p>
            <a:r>
              <a:rPr lang="fr-BE" altLang="fr-FR"/>
              <a:t>La formation</a:t>
            </a:r>
            <a:r>
              <a:rPr lang="fr-BE" altLang="fr-FR">
                <a:sym typeface="Wingdings" panose="05000000000000000000" pitchFamily="2" charset="2"/>
              </a:rPr>
              <a:t>diffusion et remplacement pour les éducateurs des écoles communales</a:t>
            </a:r>
            <a:endParaRPr lang="fr-FR" altLang="fr-FR"/>
          </a:p>
        </p:txBody>
      </p:sp>
      <p:sp>
        <p:nvSpPr>
          <p:cNvPr id="61444"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4143D1E0-4062-4FC9-9EA4-6884E4DE5FA8}" type="slidenum">
              <a:rPr lang="fr-FR" altLang="fr-FR" sz="1400" smtClean="0"/>
              <a:pPr>
                <a:spcBef>
                  <a:spcPct val="0"/>
                </a:spcBef>
                <a:buFontTx/>
                <a:buNone/>
              </a:pPr>
              <a:t>54</a:t>
            </a:fld>
            <a:endParaRPr lang="fr-FR" altLang="fr-FR" sz="1400"/>
          </a:p>
        </p:txBody>
      </p:sp>
    </p:spTree>
  </p:cSld>
  <p:clrMapOvr>
    <a:masterClrMapping/>
  </p:clrMapOvr>
  <p:transition spd="med"/>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Plan d’actions 2018-2019</a:t>
            </a:r>
            <a:endParaRPr lang="fr-FR" dirty="0"/>
          </a:p>
        </p:txBody>
      </p:sp>
      <p:sp>
        <p:nvSpPr>
          <p:cNvPr id="62467" name="Espace réservé du contenu 2"/>
          <p:cNvSpPr>
            <a:spLocks noGrp="1"/>
          </p:cNvSpPr>
          <p:nvPr>
            <p:ph idx="1"/>
          </p:nvPr>
        </p:nvSpPr>
        <p:spPr>
          <a:xfrm>
            <a:off x="457200" y="1600200"/>
            <a:ext cx="8229600" cy="820738"/>
          </a:xfrm>
        </p:spPr>
        <p:txBody>
          <a:bodyPr/>
          <a:lstStyle/>
          <a:p>
            <a:r>
              <a:rPr lang="fr-BE" altLang="fr-FR"/>
              <a:t>Disponible sur demande</a:t>
            </a:r>
            <a:endParaRPr lang="fr-FR" altLang="fr-FR"/>
          </a:p>
        </p:txBody>
      </p:sp>
      <p:sp>
        <p:nvSpPr>
          <p:cNvPr id="62468"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EF83F280-2141-4991-9E91-6C76C7068748}" type="slidenum">
              <a:rPr lang="fr-FR" altLang="fr-FR" sz="1400" smtClean="0"/>
              <a:pPr>
                <a:spcBef>
                  <a:spcPct val="0"/>
                </a:spcBef>
                <a:buFontTx/>
                <a:buNone/>
              </a:pPr>
              <a:t>55</a:t>
            </a:fld>
            <a:endParaRPr lang="fr-FR" altLang="fr-FR" sz="1400"/>
          </a:p>
        </p:txBody>
      </p:sp>
    </p:spTree>
  </p:cSld>
  <p:clrMapOvr>
    <a:masterClrMapping/>
  </p:clrMapOvr>
  <p:transition spd="med"/>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BE" dirty="0"/>
              <a:t>Sur le feu </a:t>
            </a:r>
            <a:endParaRPr lang="fr-FR" dirty="0"/>
          </a:p>
        </p:txBody>
      </p:sp>
      <p:sp>
        <p:nvSpPr>
          <p:cNvPr id="63491" name="Espace réservé du contenu 2"/>
          <p:cNvSpPr>
            <a:spLocks noGrp="1"/>
          </p:cNvSpPr>
          <p:nvPr>
            <p:ph idx="1"/>
          </p:nvPr>
        </p:nvSpPr>
        <p:spPr>
          <a:xfrm>
            <a:off x="457200" y="1484313"/>
            <a:ext cx="8229600" cy="4824412"/>
          </a:xfrm>
        </p:spPr>
        <p:txBody>
          <a:bodyPr/>
          <a:lstStyle/>
          <a:p>
            <a:pPr>
              <a:buFontTx/>
              <a:buNone/>
            </a:pPr>
            <a:r>
              <a:rPr lang="fr-BE" altLang="fr-FR"/>
              <a:t>Pour la CCA :</a:t>
            </a:r>
          </a:p>
          <a:p>
            <a:r>
              <a:rPr lang="fr-BE" altLang="fr-FR" sz="2800"/>
              <a:t>Etre constituée </a:t>
            </a:r>
            <a:r>
              <a:rPr lang="fr-BE" altLang="fr-FR" sz="2400"/>
              <a:t>avant le 14 avril</a:t>
            </a:r>
          </a:p>
          <a:p>
            <a:r>
              <a:rPr lang="fr-BE" altLang="fr-FR" sz="2800"/>
              <a:t>Valider le ROI</a:t>
            </a:r>
          </a:p>
          <a:p>
            <a:r>
              <a:rPr lang="fr-BE" altLang="fr-FR" sz="2800"/>
              <a:t>Nouvel appel à projet Rangs </a:t>
            </a:r>
            <a:r>
              <a:rPr lang="fr-BE" altLang="fr-FR" sz="2400"/>
              <a:t>remise des dossiers de candidature le 26 avril</a:t>
            </a:r>
          </a:p>
          <a:p>
            <a:r>
              <a:rPr lang="fr-BE" altLang="fr-FR" sz="2800"/>
              <a:t>L’évaluation du programme CLE </a:t>
            </a:r>
            <a:r>
              <a:rPr lang="fr-BE" altLang="fr-FR" sz="2400"/>
              <a:t>avant mai 2019</a:t>
            </a:r>
          </a:p>
          <a:p>
            <a:r>
              <a:rPr lang="fr-BE" altLang="fr-FR" sz="2800"/>
              <a:t>Nouvel état des lieux et analyse des besoins</a:t>
            </a:r>
            <a:r>
              <a:rPr lang="fr-BE" altLang="fr-FR" sz="2800">
                <a:sym typeface="Wingdings" panose="05000000000000000000" pitchFamily="2" charset="2"/>
              </a:rPr>
              <a:t>nouveau programme CLE </a:t>
            </a:r>
            <a:r>
              <a:rPr lang="fr-BE" altLang="fr-FR" sz="2400">
                <a:sym typeface="Wingdings" panose="05000000000000000000" pitchFamily="2" charset="2"/>
              </a:rPr>
              <a:t>mai 2020</a:t>
            </a:r>
            <a:endParaRPr lang="fr-BE" altLang="fr-FR" sz="2400"/>
          </a:p>
          <a:p>
            <a:endParaRPr lang="fr-BE" altLang="fr-FR" sz="2400"/>
          </a:p>
          <a:p>
            <a:endParaRPr lang="fr-FR" altLang="fr-FR" sz="2400"/>
          </a:p>
        </p:txBody>
      </p:sp>
      <p:sp>
        <p:nvSpPr>
          <p:cNvPr id="63492"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047E9A45-A22A-4F85-8060-0DE740B98951}" type="slidenum">
              <a:rPr lang="fr-FR" altLang="fr-FR" sz="1400" smtClean="0"/>
              <a:pPr>
                <a:spcBef>
                  <a:spcPct val="0"/>
                </a:spcBef>
                <a:buFontTx/>
                <a:buNone/>
              </a:pPr>
              <a:t>56</a:t>
            </a:fld>
            <a:endParaRPr lang="fr-FR" altLang="fr-FR" sz="1400"/>
          </a:p>
        </p:txBody>
      </p:sp>
    </p:spTree>
  </p:cSld>
  <p:clrMapOvr>
    <a:masterClrMapping/>
  </p:clrMapOvr>
  <p:transition spd="med"/>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pPr>
              <a:defRPr/>
            </a:pPr>
            <a:fld id="{CB8E49D3-FD54-48E4-AE47-53A6D7CE972E}" type="slidenum">
              <a:rPr lang="fr-FR" altLang="fr-FR" smtClean="0"/>
              <a:pPr>
                <a:defRPr/>
              </a:pPr>
              <a:t>57</a:t>
            </a:fld>
            <a:endParaRPr lang="fr-FR" altLang="fr-FR"/>
          </a:p>
        </p:txBody>
      </p:sp>
      <p:sp>
        <p:nvSpPr>
          <p:cNvPr id="5" name="ZoneTexte 4"/>
          <p:cNvSpPr txBox="1"/>
          <p:nvPr/>
        </p:nvSpPr>
        <p:spPr>
          <a:xfrm>
            <a:off x="1403648" y="1556792"/>
            <a:ext cx="6984776" cy="3785652"/>
          </a:xfrm>
          <a:prstGeom prst="rect">
            <a:avLst/>
          </a:prstGeom>
          <a:noFill/>
        </p:spPr>
        <p:txBody>
          <a:bodyPr wrap="square" rtlCol="0">
            <a:spAutoFit/>
          </a:bodyPr>
          <a:lstStyle/>
          <a:p>
            <a:r>
              <a:rPr lang="fr-BE" dirty="0"/>
              <a:t>Merci à tous pour votre précieuse collaboration et participation.</a:t>
            </a:r>
          </a:p>
          <a:p>
            <a:endParaRPr lang="fr-BE" dirty="0"/>
          </a:p>
          <a:p>
            <a:endParaRPr lang="fr-BE" dirty="0"/>
          </a:p>
          <a:p>
            <a:endParaRPr lang="fr-BE" dirty="0"/>
          </a:p>
          <a:p>
            <a:endParaRPr lang="fr-BE" dirty="0"/>
          </a:p>
          <a:p>
            <a:endParaRPr lang="fr-BE" dirty="0"/>
          </a:p>
          <a:p>
            <a:endParaRPr lang="fr-BE" dirty="0"/>
          </a:p>
          <a:p>
            <a:endParaRPr lang="fr-BE" dirty="0"/>
          </a:p>
          <a:p>
            <a:endParaRPr lang="fr-BE" dirty="0"/>
          </a:p>
          <a:p>
            <a:r>
              <a:rPr lang="fr-BE" dirty="0"/>
              <a:t>Si questions : Fanchon Martens CATL d’Evere</a:t>
            </a:r>
          </a:p>
          <a:p>
            <a:r>
              <a:rPr lang="fr-BE" dirty="0"/>
              <a:t>02 247 62 47 ou </a:t>
            </a:r>
            <a:r>
              <a:rPr lang="fr-BE" dirty="0" err="1"/>
              <a:t>fmartens@evere.brussels</a:t>
            </a:r>
            <a:r>
              <a:rPr lang="fr-BE" dirty="0"/>
              <a:t>.</a:t>
            </a:r>
          </a:p>
        </p:txBody>
      </p:sp>
    </p:spTree>
    <p:extLst>
      <p:ext uri="{BB962C8B-B14F-4D97-AF65-F5344CB8AC3E}">
        <p14:creationId xmlns:p14="http://schemas.microsoft.com/office/powerpoint/2010/main" val="42548220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892B3C50-2F17-418D-BB19-0865EC48B967}" type="slidenum">
              <a:rPr lang="fr-FR" altLang="fr-FR" sz="1400" smtClean="0"/>
              <a:pPr>
                <a:spcBef>
                  <a:spcPct val="0"/>
                </a:spcBef>
                <a:buFontTx/>
                <a:buNone/>
              </a:pPr>
              <a:t>6</a:t>
            </a:fld>
            <a:endParaRPr lang="fr-FR" altLang="fr-FR" sz="1400"/>
          </a:p>
        </p:txBody>
      </p:sp>
      <p:sp>
        <p:nvSpPr>
          <p:cNvPr id="7171" name="Rectangle 5"/>
          <p:cNvSpPr>
            <a:spLocks noChangeArrowheads="1"/>
          </p:cNvSpPr>
          <p:nvPr/>
        </p:nvSpPr>
        <p:spPr bwMode="auto">
          <a:xfrm>
            <a:off x="539750" y="1268413"/>
            <a:ext cx="7993063" cy="3706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lvl="1" eaLnBrk="1" hangingPunct="1">
              <a:lnSpc>
                <a:spcPct val="90000"/>
              </a:lnSpc>
              <a:spcBef>
                <a:spcPct val="0"/>
              </a:spcBef>
              <a:buFont typeface="Arial" panose="020B0604020202020204" pitchFamily="34" charset="0"/>
              <a:buChar char="•"/>
            </a:pPr>
            <a:r>
              <a:rPr lang="fr-BE" altLang="fr-FR" sz="2200" dirty="0">
                <a:solidFill>
                  <a:schemeClr val="tx2"/>
                </a:solidFill>
                <a:ea typeface="Verdana" panose="020B0604030504040204" pitchFamily="34" charset="0"/>
                <a:cs typeface="Verdana" panose="020B0604030504040204" pitchFamily="34" charset="0"/>
              </a:rPr>
              <a:t>Opérateurs d’accueil (3-12) déclarés ONE : </a:t>
            </a:r>
            <a:r>
              <a:rPr lang="fr-BE" altLang="fr-FR" sz="2200" dirty="0">
                <a:solidFill>
                  <a:srgbClr val="FF0000"/>
                </a:solidFill>
                <a:ea typeface="Verdana" panose="020B0604030504040204" pitchFamily="34" charset="0"/>
                <a:cs typeface="Verdana" panose="020B0604030504040204" pitchFamily="34" charset="0"/>
              </a:rPr>
              <a:t>10</a:t>
            </a:r>
          </a:p>
          <a:p>
            <a:pPr lvl="1" eaLnBrk="1" hangingPunct="1">
              <a:lnSpc>
                <a:spcPct val="90000"/>
              </a:lnSpc>
              <a:spcBef>
                <a:spcPct val="0"/>
              </a:spcBef>
              <a:buFont typeface="Arial" panose="020B0604020202020204" pitchFamily="34" charset="0"/>
              <a:buChar char="•"/>
            </a:pPr>
            <a:endParaRPr lang="fr-BE" altLang="fr-FR" sz="1600" dirty="0">
              <a:solidFill>
                <a:srgbClr val="FF0000"/>
              </a:solidFill>
              <a:ea typeface="Verdana" panose="020B0604030504040204" pitchFamily="34" charset="0"/>
              <a:cs typeface="Verdana" panose="020B0604030504040204" pitchFamily="34" charset="0"/>
            </a:endParaRPr>
          </a:p>
          <a:p>
            <a:pPr lvl="1" eaLnBrk="1" hangingPunct="1">
              <a:lnSpc>
                <a:spcPct val="90000"/>
              </a:lnSpc>
              <a:spcBef>
                <a:spcPct val="0"/>
              </a:spcBef>
              <a:buFontTx/>
              <a:buNone/>
            </a:pPr>
            <a:r>
              <a:rPr lang="fr-BE" altLang="fr-FR" sz="1600" dirty="0">
                <a:solidFill>
                  <a:srgbClr val="FF0000"/>
                </a:solidFill>
                <a:ea typeface="Verdana" panose="020B0604030504040204" pitchFamily="34" charset="0"/>
                <a:cs typeface="Verdana" panose="020B0604030504040204" pitchFamily="34" charset="0"/>
              </a:rPr>
              <a:t> </a:t>
            </a:r>
            <a:r>
              <a:rPr lang="fr-BE" altLang="fr-FR" sz="1600" dirty="0">
                <a:solidFill>
                  <a:schemeClr val="tx2"/>
                </a:solidFill>
                <a:ea typeface="Verdana" panose="020B0604030504040204" pitchFamily="34" charset="0"/>
                <a:cs typeface="Verdana" panose="020B0604030504040204" pitchFamily="34" charset="0"/>
              </a:rPr>
              <a:t>(</a:t>
            </a:r>
            <a:r>
              <a:rPr lang="fr-BE" altLang="fr-FR" sz="1200">
                <a:solidFill>
                  <a:schemeClr val="tx2"/>
                </a:solidFill>
                <a:ea typeface="Verdana" panose="020B0604030504040204" pitchFamily="34" charset="0"/>
                <a:cs typeface="Verdana" panose="020B0604030504040204" pitchFamily="34" charset="0"/>
              </a:rPr>
              <a:t>dont 4 </a:t>
            </a:r>
            <a:r>
              <a:rPr lang="fr-BE" altLang="fr-FR" sz="1200" dirty="0">
                <a:solidFill>
                  <a:schemeClr val="tx2"/>
                </a:solidFill>
                <a:ea typeface="Verdana" panose="020B0604030504040204" pitchFamily="34" charset="0"/>
                <a:cs typeface="Verdana" panose="020B0604030504040204" pitchFamily="34" charset="0"/>
              </a:rPr>
              <a:t>dont le siège social du PO n’est pas à Evere et l’école NDI qui devait pas le faire puisque qu’elle est opérateur agréé via le programme CLE)</a:t>
            </a:r>
          </a:p>
          <a:p>
            <a:pPr lvl="1" eaLnBrk="1" hangingPunct="1">
              <a:lnSpc>
                <a:spcPct val="90000"/>
              </a:lnSpc>
              <a:spcBef>
                <a:spcPct val="0"/>
              </a:spcBef>
              <a:buFontTx/>
              <a:buNone/>
            </a:pPr>
            <a:endParaRPr lang="fr-BE" altLang="fr-FR" sz="1200" dirty="0">
              <a:solidFill>
                <a:srgbClr val="FF0000"/>
              </a:solidFill>
              <a:ea typeface="Verdana" panose="020B0604030504040204" pitchFamily="34" charset="0"/>
              <a:cs typeface="Verdana" panose="020B0604030504040204" pitchFamily="34" charset="0"/>
            </a:endParaRPr>
          </a:p>
          <a:p>
            <a:pPr lvl="1" eaLnBrk="1" hangingPunct="1">
              <a:lnSpc>
                <a:spcPct val="90000"/>
              </a:lnSpc>
              <a:spcBef>
                <a:spcPct val="0"/>
              </a:spcBef>
              <a:buFontTx/>
              <a:buNone/>
            </a:pPr>
            <a:r>
              <a:rPr lang="fr-BE" altLang="fr-FR" sz="1200" dirty="0">
                <a:solidFill>
                  <a:schemeClr val="tx2"/>
                </a:solidFill>
                <a:ea typeface="Verdana" panose="020B0604030504040204" pitchFamily="34" charset="0"/>
                <a:cs typeface="Verdana" panose="020B0604030504040204" pitchFamily="34" charset="0"/>
              </a:rPr>
              <a:t>(Ecole NDI, </a:t>
            </a:r>
            <a:r>
              <a:rPr lang="fr-BE" altLang="fr-FR" sz="1200" dirty="0" err="1">
                <a:solidFill>
                  <a:schemeClr val="tx2"/>
                </a:solidFill>
                <a:ea typeface="Verdana" panose="020B0604030504040204" pitchFamily="34" charset="0"/>
                <a:cs typeface="Verdana" panose="020B0604030504040204" pitchFamily="34" charset="0"/>
              </a:rPr>
              <a:t>Tiwi</a:t>
            </a:r>
            <a:r>
              <a:rPr lang="fr-BE" altLang="fr-FR" sz="1200" dirty="0">
                <a:solidFill>
                  <a:schemeClr val="tx2"/>
                </a:solidFill>
                <a:ea typeface="Verdana" panose="020B0604030504040204" pitchFamily="34" charset="0"/>
                <a:cs typeface="Verdana" panose="020B0604030504040204" pitchFamily="34" charset="0"/>
              </a:rPr>
              <a:t>, Cohésion sociale d’Evere, PEPS, Sports d’Ô, CPAS d’Evere, </a:t>
            </a:r>
          </a:p>
          <a:p>
            <a:pPr lvl="1" eaLnBrk="1" hangingPunct="1">
              <a:lnSpc>
                <a:spcPct val="90000"/>
              </a:lnSpc>
              <a:spcBef>
                <a:spcPct val="0"/>
              </a:spcBef>
              <a:buFontTx/>
              <a:buNone/>
            </a:pPr>
            <a:r>
              <a:rPr lang="fr-BE" altLang="fr-FR" sz="1200" dirty="0">
                <a:solidFill>
                  <a:schemeClr val="tx2"/>
                </a:solidFill>
                <a:ea typeface="Verdana" panose="020B0604030504040204" pitchFamily="34" charset="0"/>
                <a:cs typeface="Verdana" panose="020B0604030504040204" pitchFamily="34" charset="0"/>
              </a:rPr>
              <a:t>Centre de formation sportive, </a:t>
            </a:r>
            <a:r>
              <a:rPr lang="fr-BE" altLang="fr-FR" sz="1200" dirty="0" err="1">
                <a:solidFill>
                  <a:schemeClr val="tx2"/>
                </a:solidFill>
                <a:ea typeface="Verdana" panose="020B0604030504040204" pitchFamily="34" charset="0"/>
                <a:cs typeface="Verdana" panose="020B0604030504040204" pitchFamily="34" charset="0"/>
              </a:rPr>
              <a:t>Ecoculture</a:t>
            </a:r>
            <a:r>
              <a:rPr lang="fr-BE" altLang="fr-FR" sz="1200" dirty="0">
                <a:solidFill>
                  <a:schemeClr val="tx2"/>
                </a:solidFill>
                <a:ea typeface="Verdana" panose="020B0604030504040204" pitchFamily="34" charset="0"/>
                <a:cs typeface="Verdana" panose="020B0604030504040204" pitchFamily="34" charset="0"/>
              </a:rPr>
              <a:t>, Graine de Sport, Bambins Futés)</a:t>
            </a:r>
          </a:p>
          <a:p>
            <a:pPr lvl="1" eaLnBrk="1" hangingPunct="1">
              <a:lnSpc>
                <a:spcPct val="90000"/>
              </a:lnSpc>
              <a:spcBef>
                <a:spcPct val="0"/>
              </a:spcBef>
              <a:buFont typeface="Arial" panose="020B0604020202020204" pitchFamily="34" charset="0"/>
              <a:buChar char="•"/>
            </a:pPr>
            <a:endParaRPr lang="fr-BE" altLang="fr-FR" sz="2200" dirty="0">
              <a:solidFill>
                <a:srgbClr val="FF0000"/>
              </a:solidFill>
              <a:ea typeface="Verdana" panose="020B0604030504040204" pitchFamily="34" charset="0"/>
              <a:cs typeface="Verdana" panose="020B0604030504040204" pitchFamily="34" charset="0"/>
            </a:endParaRPr>
          </a:p>
          <a:p>
            <a:pPr lvl="1" eaLnBrk="1" hangingPunct="1">
              <a:lnSpc>
                <a:spcPct val="90000"/>
              </a:lnSpc>
              <a:spcBef>
                <a:spcPct val="0"/>
              </a:spcBef>
              <a:buFont typeface="Arial" panose="020B0604020202020204" pitchFamily="34" charset="0"/>
              <a:buChar char="•"/>
            </a:pPr>
            <a:r>
              <a:rPr lang="fr-BE" altLang="fr-FR" sz="2200" dirty="0">
                <a:solidFill>
                  <a:schemeClr val="tx2"/>
                </a:solidFill>
                <a:ea typeface="Verdana" panose="020B0604030504040204" pitchFamily="34" charset="0"/>
                <a:cs typeface="Verdana" panose="020B0604030504040204" pitchFamily="34" charset="0"/>
              </a:rPr>
              <a:t>Opérateurs agréés et subventionnés via le programme CLE : </a:t>
            </a:r>
            <a:r>
              <a:rPr lang="fr-BE" altLang="fr-FR" sz="2200" dirty="0">
                <a:solidFill>
                  <a:srgbClr val="FF0000"/>
                </a:solidFill>
                <a:ea typeface="Verdana" panose="020B0604030504040204" pitchFamily="34" charset="0"/>
                <a:cs typeface="Verdana" panose="020B0604030504040204" pitchFamily="34" charset="0"/>
              </a:rPr>
              <a:t>5 </a:t>
            </a:r>
          </a:p>
          <a:p>
            <a:pPr lvl="1" eaLnBrk="1" hangingPunct="1">
              <a:lnSpc>
                <a:spcPct val="90000"/>
              </a:lnSpc>
              <a:spcBef>
                <a:spcPct val="0"/>
              </a:spcBef>
              <a:buFontTx/>
              <a:buNone/>
            </a:pPr>
            <a:endParaRPr lang="fr-BE" altLang="fr-FR" sz="2200" dirty="0">
              <a:solidFill>
                <a:srgbClr val="FF0000"/>
              </a:solidFill>
              <a:ea typeface="Verdana" panose="020B0604030504040204" pitchFamily="34" charset="0"/>
              <a:cs typeface="Verdana" panose="020B0604030504040204" pitchFamily="34" charset="0"/>
            </a:endParaRPr>
          </a:p>
          <a:p>
            <a:pPr lvl="1" eaLnBrk="1" hangingPunct="1">
              <a:lnSpc>
                <a:spcPct val="90000"/>
              </a:lnSpc>
              <a:spcBef>
                <a:spcPct val="0"/>
              </a:spcBef>
              <a:buFontTx/>
              <a:buNone/>
            </a:pPr>
            <a:r>
              <a:rPr lang="fr-BE" altLang="fr-FR" sz="1100" dirty="0">
                <a:solidFill>
                  <a:schemeClr val="tx2"/>
                </a:solidFill>
                <a:ea typeface="Verdana" panose="020B0604030504040204" pitchFamily="34" charset="0"/>
                <a:cs typeface="Verdana" panose="020B0604030504040204" pitchFamily="34" charset="0"/>
              </a:rPr>
              <a:t>(</a:t>
            </a:r>
            <a:r>
              <a:rPr lang="fr-BE" altLang="fr-FR" sz="1100" dirty="0" err="1">
                <a:solidFill>
                  <a:schemeClr val="tx2"/>
                </a:solidFill>
                <a:ea typeface="Verdana" panose="020B0604030504040204" pitchFamily="34" charset="0"/>
                <a:cs typeface="Verdana" panose="020B0604030504040204" pitchFamily="34" charset="0"/>
              </a:rPr>
              <a:t>Adm</a:t>
            </a:r>
            <a:r>
              <a:rPr lang="fr-BE" altLang="fr-FR" sz="1100" dirty="0">
                <a:solidFill>
                  <a:schemeClr val="tx2"/>
                </a:solidFill>
                <a:ea typeface="Verdana" panose="020B0604030504040204" pitchFamily="34" charset="0"/>
                <a:cs typeface="Verdana" panose="020B0604030504040204" pitchFamily="34" charset="0"/>
              </a:rPr>
              <a:t>. communale pour les 4 écoles et les Marmottons, NDI, Aurore, St-Joseph, L’Entrela’)</a:t>
            </a:r>
          </a:p>
          <a:p>
            <a:pPr lvl="1" algn="ctr" eaLnBrk="1" hangingPunct="1">
              <a:lnSpc>
                <a:spcPct val="90000"/>
              </a:lnSpc>
              <a:spcBef>
                <a:spcPct val="0"/>
              </a:spcBef>
              <a:buFontTx/>
              <a:buNone/>
            </a:pPr>
            <a:endParaRPr lang="fr-FR" altLang="fr-FR" sz="2000" b="1" dirty="0"/>
          </a:p>
          <a:p>
            <a:pPr algn="ctr" eaLnBrk="1" hangingPunct="1">
              <a:lnSpc>
                <a:spcPct val="90000"/>
              </a:lnSpc>
              <a:spcBef>
                <a:spcPct val="0"/>
              </a:spcBef>
              <a:buFontTx/>
              <a:buNone/>
            </a:pPr>
            <a:endParaRPr lang="fr-FR" altLang="fr-FR" sz="2000" dirty="0"/>
          </a:p>
          <a:p>
            <a:pPr algn="ctr" eaLnBrk="1" hangingPunct="1">
              <a:lnSpc>
                <a:spcPct val="90000"/>
              </a:lnSpc>
              <a:spcBef>
                <a:spcPct val="0"/>
              </a:spcBef>
              <a:buFontTx/>
              <a:buNone/>
            </a:pPr>
            <a:endParaRPr lang="fr-FR" altLang="fr-FR" sz="2000" dirty="0">
              <a:latin typeface="Gill Sans MT" panose="020B0502020104020203" pitchFamily="34" charset="0"/>
            </a:endParaRP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pPr>
              <a:defRPr/>
            </a:pPr>
            <a:fld id="{4D223CA1-DD16-4C9C-B2A9-1B38DBD9DFF2}" type="slidenum">
              <a:rPr lang="fr-FR" altLang="fr-FR" smtClean="0"/>
              <a:pPr>
                <a:defRPr/>
              </a:pPr>
              <a:t>7</a:t>
            </a:fld>
            <a:endParaRPr lang="fr-FR" altLang="fr-FR"/>
          </a:p>
        </p:txBody>
      </p:sp>
      <p:sp>
        <p:nvSpPr>
          <p:cNvPr id="6" name="ZoneTexte 5"/>
          <p:cNvSpPr txBox="1"/>
          <p:nvPr/>
        </p:nvSpPr>
        <p:spPr>
          <a:xfrm>
            <a:off x="2123728" y="3140968"/>
            <a:ext cx="6563072" cy="1569660"/>
          </a:xfrm>
          <a:prstGeom prst="rect">
            <a:avLst/>
          </a:prstGeom>
          <a:noFill/>
        </p:spPr>
        <p:txBody>
          <a:bodyPr wrap="square" rtlCol="0">
            <a:spAutoFit/>
          </a:bodyPr>
          <a:lstStyle/>
          <a:p>
            <a:r>
              <a:rPr lang="fr-BE" sz="4800" dirty="0"/>
              <a:t>L’ATL mais qu’est ce que c’est ?</a:t>
            </a:r>
          </a:p>
        </p:txBody>
      </p:sp>
    </p:spTree>
    <p:extLst>
      <p:ext uri="{BB962C8B-B14F-4D97-AF65-F5344CB8AC3E}">
        <p14:creationId xmlns:p14="http://schemas.microsoft.com/office/powerpoint/2010/main" val="79799391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pPr>
              <a:defRPr/>
            </a:pPr>
            <a:fld id="{4D223CA1-DD16-4C9C-B2A9-1B38DBD9DFF2}" type="slidenum">
              <a:rPr lang="fr-FR" altLang="fr-FR" smtClean="0"/>
              <a:pPr>
                <a:defRPr/>
              </a:pPr>
              <a:t>8</a:t>
            </a:fld>
            <a:endParaRPr lang="fr-FR" altLang="fr-FR"/>
          </a:p>
        </p:txBody>
      </p:sp>
      <p:sp>
        <p:nvSpPr>
          <p:cNvPr id="5" name="ZoneTexte 4"/>
          <p:cNvSpPr txBox="1"/>
          <p:nvPr/>
        </p:nvSpPr>
        <p:spPr>
          <a:xfrm>
            <a:off x="2985200" y="2636912"/>
            <a:ext cx="2594912" cy="1569660"/>
          </a:xfrm>
          <a:prstGeom prst="rect">
            <a:avLst/>
          </a:prstGeom>
          <a:noFill/>
          <a:ln>
            <a:solidFill>
              <a:srgbClr val="66FF66"/>
            </a:solidFill>
          </a:ln>
        </p:spPr>
        <p:txBody>
          <a:bodyPr wrap="square" rtlCol="0">
            <a:spAutoFit/>
          </a:bodyPr>
          <a:lstStyle/>
          <a:p>
            <a:r>
              <a:rPr lang="fr-BE" sz="4800" dirty="0"/>
              <a:t>Les enfants</a:t>
            </a:r>
          </a:p>
        </p:txBody>
      </p:sp>
      <p:sp>
        <p:nvSpPr>
          <p:cNvPr id="6" name="ZoneTexte 5"/>
          <p:cNvSpPr txBox="1"/>
          <p:nvPr/>
        </p:nvSpPr>
        <p:spPr>
          <a:xfrm>
            <a:off x="5580112" y="1185828"/>
            <a:ext cx="2448272" cy="1077218"/>
          </a:xfrm>
          <a:prstGeom prst="rect">
            <a:avLst/>
          </a:prstGeom>
          <a:noFill/>
          <a:ln w="3175">
            <a:solidFill>
              <a:schemeClr val="tx2">
                <a:lumMod val="20000"/>
                <a:lumOff val="80000"/>
              </a:schemeClr>
            </a:solidFill>
          </a:ln>
        </p:spPr>
        <p:txBody>
          <a:bodyPr wrap="square" rtlCol="0">
            <a:spAutoFit/>
          </a:bodyPr>
          <a:lstStyle/>
          <a:p>
            <a:r>
              <a:rPr lang="fr-BE" sz="3200" dirty="0"/>
              <a:t>Les familles</a:t>
            </a:r>
          </a:p>
        </p:txBody>
      </p:sp>
      <p:sp>
        <p:nvSpPr>
          <p:cNvPr id="7" name="ZoneTexte 6"/>
          <p:cNvSpPr txBox="1"/>
          <p:nvPr/>
        </p:nvSpPr>
        <p:spPr>
          <a:xfrm>
            <a:off x="2013092" y="1192686"/>
            <a:ext cx="1944216" cy="584775"/>
          </a:xfrm>
          <a:prstGeom prst="rect">
            <a:avLst/>
          </a:prstGeom>
          <a:noFill/>
          <a:ln>
            <a:solidFill>
              <a:schemeClr val="accent5">
                <a:lumMod val="50000"/>
              </a:schemeClr>
            </a:solidFill>
          </a:ln>
        </p:spPr>
        <p:txBody>
          <a:bodyPr wrap="square" rtlCol="0">
            <a:spAutoFit/>
          </a:bodyPr>
          <a:lstStyle/>
          <a:p>
            <a:r>
              <a:rPr lang="fr-BE" sz="3200" dirty="0"/>
              <a:t>L’ONE</a:t>
            </a:r>
          </a:p>
        </p:txBody>
      </p:sp>
      <p:sp>
        <p:nvSpPr>
          <p:cNvPr id="8" name="ZoneTexte 7"/>
          <p:cNvSpPr txBox="1"/>
          <p:nvPr/>
        </p:nvSpPr>
        <p:spPr>
          <a:xfrm>
            <a:off x="6323856" y="3289598"/>
            <a:ext cx="2592288" cy="1077218"/>
          </a:xfrm>
          <a:prstGeom prst="rect">
            <a:avLst/>
          </a:prstGeom>
          <a:noFill/>
          <a:ln>
            <a:solidFill>
              <a:srgbClr val="9999FF"/>
            </a:solidFill>
          </a:ln>
        </p:spPr>
        <p:txBody>
          <a:bodyPr wrap="square" rtlCol="0">
            <a:spAutoFit/>
          </a:bodyPr>
          <a:lstStyle/>
          <a:p>
            <a:r>
              <a:rPr lang="fr-BE" sz="3200" dirty="0"/>
              <a:t>Les accueillants</a:t>
            </a:r>
          </a:p>
        </p:txBody>
      </p:sp>
      <p:sp>
        <p:nvSpPr>
          <p:cNvPr id="9" name="ZoneTexte 8"/>
          <p:cNvSpPr txBox="1"/>
          <p:nvPr/>
        </p:nvSpPr>
        <p:spPr>
          <a:xfrm>
            <a:off x="323528" y="2098303"/>
            <a:ext cx="2448272" cy="1077218"/>
          </a:xfrm>
          <a:prstGeom prst="rect">
            <a:avLst/>
          </a:prstGeom>
          <a:noFill/>
          <a:ln>
            <a:solidFill>
              <a:schemeClr val="accent4">
                <a:lumMod val="40000"/>
                <a:lumOff val="60000"/>
              </a:schemeClr>
            </a:solidFill>
          </a:ln>
        </p:spPr>
        <p:txBody>
          <a:bodyPr wrap="square" rtlCol="0">
            <a:spAutoFit/>
          </a:bodyPr>
          <a:lstStyle/>
          <a:p>
            <a:r>
              <a:rPr lang="fr-BE" sz="3200" dirty="0"/>
              <a:t>Les opérateurs </a:t>
            </a:r>
          </a:p>
        </p:txBody>
      </p:sp>
      <p:sp>
        <p:nvSpPr>
          <p:cNvPr id="10" name="ZoneTexte 9"/>
          <p:cNvSpPr txBox="1"/>
          <p:nvPr/>
        </p:nvSpPr>
        <p:spPr>
          <a:xfrm>
            <a:off x="1403648" y="4471665"/>
            <a:ext cx="2304256" cy="1077218"/>
          </a:xfrm>
          <a:prstGeom prst="rect">
            <a:avLst/>
          </a:prstGeom>
          <a:noFill/>
          <a:ln>
            <a:solidFill>
              <a:srgbClr val="FF3300"/>
            </a:solidFill>
          </a:ln>
        </p:spPr>
        <p:txBody>
          <a:bodyPr wrap="square" rtlCol="0">
            <a:spAutoFit/>
          </a:bodyPr>
          <a:lstStyle/>
          <a:p>
            <a:r>
              <a:rPr lang="fr-BE" sz="3200" dirty="0"/>
              <a:t>La Commune</a:t>
            </a:r>
          </a:p>
        </p:txBody>
      </p:sp>
      <p:sp>
        <p:nvSpPr>
          <p:cNvPr id="11" name="ZoneTexte 10"/>
          <p:cNvSpPr txBox="1"/>
          <p:nvPr/>
        </p:nvSpPr>
        <p:spPr>
          <a:xfrm>
            <a:off x="4860032" y="4764053"/>
            <a:ext cx="3312368" cy="1569660"/>
          </a:xfrm>
          <a:prstGeom prst="rect">
            <a:avLst/>
          </a:prstGeom>
          <a:noFill/>
          <a:ln>
            <a:solidFill>
              <a:srgbClr val="FFC000"/>
            </a:solidFill>
          </a:ln>
        </p:spPr>
        <p:txBody>
          <a:bodyPr wrap="square" rtlCol="0">
            <a:spAutoFit/>
          </a:bodyPr>
          <a:lstStyle/>
          <a:p>
            <a:r>
              <a:rPr lang="fr-BE" sz="3200" dirty="0"/>
              <a:t>Le coordinateur ATL</a:t>
            </a:r>
          </a:p>
        </p:txBody>
      </p:sp>
      <p:sp>
        <p:nvSpPr>
          <p:cNvPr id="12" name="ZoneTexte 11"/>
          <p:cNvSpPr txBox="1"/>
          <p:nvPr/>
        </p:nvSpPr>
        <p:spPr>
          <a:xfrm>
            <a:off x="464920" y="332656"/>
            <a:ext cx="2090856" cy="461665"/>
          </a:xfrm>
          <a:prstGeom prst="rect">
            <a:avLst/>
          </a:prstGeom>
          <a:noFill/>
        </p:spPr>
        <p:txBody>
          <a:bodyPr wrap="square" rtlCol="0">
            <a:spAutoFit/>
          </a:bodyPr>
          <a:lstStyle/>
          <a:p>
            <a:r>
              <a:rPr lang="fr-BE" sz="2400" i="1" dirty="0"/>
              <a:t>Les acteurs</a:t>
            </a:r>
          </a:p>
        </p:txBody>
      </p:sp>
    </p:spTree>
    <p:extLst>
      <p:ext uri="{BB962C8B-B14F-4D97-AF65-F5344CB8AC3E}">
        <p14:creationId xmlns:p14="http://schemas.microsoft.com/office/powerpoint/2010/main" val="2922796277"/>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7"/>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8662" r="5269" b="21899"/>
          <a:stretch>
            <a:fillRect/>
          </a:stretch>
        </p:blipFill>
        <p:spPr>
          <a:xfrm>
            <a:off x="1714500" y="0"/>
            <a:ext cx="7178675" cy="6858000"/>
          </a:xfrm>
          <a:noFill/>
        </p:spPr>
      </p:pic>
      <p:sp>
        <p:nvSpPr>
          <p:cNvPr id="5" name="Titre 4"/>
          <p:cNvSpPr>
            <a:spLocks noGrp="1"/>
          </p:cNvSpPr>
          <p:nvPr>
            <p:ph type="title"/>
          </p:nvPr>
        </p:nvSpPr>
        <p:spPr>
          <a:xfrm>
            <a:off x="341313" y="2673350"/>
            <a:ext cx="8243887" cy="1314450"/>
          </a:xfrm>
        </p:spPr>
        <p:txBody>
          <a:bodyPr/>
          <a:lstStyle/>
          <a:p>
            <a:pPr algn="l">
              <a:defRPr/>
            </a:pPr>
            <a:r>
              <a:rPr lang="fr-BE" sz="3600" i="1" dirty="0"/>
              <a:t>ATL </a:t>
            </a:r>
            <a:br>
              <a:rPr lang="fr-BE" sz="3600" i="1" dirty="0"/>
            </a:br>
            <a:r>
              <a:rPr lang="fr-BE" sz="3600" i="1" dirty="0"/>
              <a:t>comme…</a:t>
            </a:r>
            <a:br>
              <a:rPr lang="fr-BE" sz="3600" i="1" dirty="0"/>
            </a:br>
            <a:r>
              <a:rPr lang="fr-BE" sz="3600" i="1" dirty="0"/>
              <a:t> </a:t>
            </a:r>
            <a:br>
              <a:rPr lang="fr-BE" sz="3600" i="1" dirty="0"/>
            </a:br>
            <a:r>
              <a:rPr lang="fr-BE" sz="3600" i="1" dirty="0"/>
              <a:t>Accueil </a:t>
            </a:r>
            <a:br>
              <a:rPr lang="fr-BE" sz="3600" i="1" dirty="0"/>
            </a:br>
            <a:r>
              <a:rPr lang="fr-BE" sz="3600" i="1" dirty="0"/>
              <a:t>Temps </a:t>
            </a:r>
            <a:br>
              <a:rPr lang="fr-BE" sz="3600" i="1" dirty="0"/>
            </a:br>
            <a:r>
              <a:rPr lang="fr-BE" sz="3600" i="1" dirty="0"/>
              <a:t>Libre</a:t>
            </a:r>
            <a:endParaRPr lang="fr-FR" sz="3600" dirty="0"/>
          </a:p>
        </p:txBody>
      </p:sp>
      <p:sp>
        <p:nvSpPr>
          <p:cNvPr id="8196" name="Espace réservé du numéro de diapositive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spcBef>
                <a:spcPct val="0"/>
              </a:spcBef>
              <a:buFontTx/>
              <a:buNone/>
            </a:pPr>
            <a:fld id="{40901860-1430-4EB5-A58B-5DBAFF695D71}" type="slidenum">
              <a:rPr lang="fr-FR" altLang="fr-FR" sz="1400" smtClean="0"/>
              <a:pPr>
                <a:spcBef>
                  <a:spcPct val="0"/>
                </a:spcBef>
                <a:buFontTx/>
                <a:buNone/>
              </a:pPr>
              <a:t>9</a:t>
            </a:fld>
            <a:endParaRPr lang="fr-FR" altLang="fr-FR" sz="1400"/>
          </a:p>
        </p:txBody>
      </p:sp>
      <p:sp>
        <p:nvSpPr>
          <p:cNvPr id="8197" name="Rectangle 5"/>
          <p:cNvSpPr>
            <a:spLocks noChangeArrowheads="1"/>
          </p:cNvSpPr>
          <p:nvPr/>
        </p:nvSpPr>
        <p:spPr bwMode="auto">
          <a:xfrm>
            <a:off x="755650" y="2673350"/>
            <a:ext cx="7416800"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Verdana" panose="020B0604030504040204" pitchFamily="34" charset="0"/>
              </a:defRPr>
            </a:lvl1pPr>
            <a:lvl2pPr marL="742950" indent="-285750">
              <a:spcBef>
                <a:spcPct val="20000"/>
              </a:spcBef>
              <a:buChar char="–"/>
              <a:defRPr sz="2800">
                <a:solidFill>
                  <a:schemeClr val="tx1"/>
                </a:solidFill>
                <a:latin typeface="Verdana" panose="020B0604030504040204" pitchFamily="34" charset="0"/>
              </a:defRPr>
            </a:lvl2pPr>
            <a:lvl3pPr marL="1143000" indent="-228600">
              <a:spcBef>
                <a:spcPct val="20000"/>
              </a:spcBef>
              <a:buChar char="•"/>
              <a:defRPr sz="2400">
                <a:solidFill>
                  <a:schemeClr val="tx1"/>
                </a:solidFill>
                <a:latin typeface="Verdana" panose="020B0604030504040204" pitchFamily="34" charset="0"/>
              </a:defRPr>
            </a:lvl3pPr>
            <a:lvl4pPr marL="1600200" indent="-228600">
              <a:spcBef>
                <a:spcPct val="20000"/>
              </a:spcBef>
              <a:buChar char="–"/>
              <a:defRPr sz="2000">
                <a:solidFill>
                  <a:schemeClr val="tx1"/>
                </a:solidFill>
                <a:latin typeface="Verdana" panose="020B0604030504040204" pitchFamily="34" charset="0"/>
              </a:defRPr>
            </a:lvl4pPr>
            <a:lvl5pPr marL="2057400" indent="-228600">
              <a:spcBef>
                <a:spcPct val="20000"/>
              </a:spcBef>
              <a:buChar char="»"/>
              <a:defRPr sz="2000">
                <a:solidFill>
                  <a:schemeClr val="tx1"/>
                </a:solidFill>
                <a:latin typeface="Verdana" panose="020B0604030504040204" pitchFamily="34" charset="0"/>
              </a:defRPr>
            </a:lvl5pPr>
            <a:lvl6pPr marL="2514600" indent="-228600" eaLnBrk="0" fontAlgn="base" hangingPunct="0">
              <a:spcBef>
                <a:spcPct val="20000"/>
              </a:spcBef>
              <a:spcAft>
                <a:spcPct val="0"/>
              </a:spcAft>
              <a:buChar char="»"/>
              <a:defRPr sz="2000">
                <a:solidFill>
                  <a:schemeClr val="tx1"/>
                </a:solidFill>
                <a:latin typeface="Verdana" panose="020B0604030504040204" pitchFamily="34" charset="0"/>
              </a:defRPr>
            </a:lvl6pPr>
            <a:lvl7pPr marL="2971800" indent="-228600" eaLnBrk="0" fontAlgn="base" hangingPunct="0">
              <a:spcBef>
                <a:spcPct val="20000"/>
              </a:spcBef>
              <a:spcAft>
                <a:spcPct val="0"/>
              </a:spcAft>
              <a:buChar char="»"/>
              <a:defRPr sz="2000">
                <a:solidFill>
                  <a:schemeClr val="tx1"/>
                </a:solidFill>
                <a:latin typeface="Verdana" panose="020B0604030504040204" pitchFamily="34" charset="0"/>
              </a:defRPr>
            </a:lvl7pPr>
            <a:lvl8pPr marL="3429000" indent="-228600" eaLnBrk="0" fontAlgn="base" hangingPunct="0">
              <a:spcBef>
                <a:spcPct val="20000"/>
              </a:spcBef>
              <a:spcAft>
                <a:spcPct val="0"/>
              </a:spcAft>
              <a:buChar char="»"/>
              <a:defRPr sz="2000">
                <a:solidFill>
                  <a:schemeClr val="tx1"/>
                </a:solidFill>
                <a:latin typeface="Verdana" panose="020B0604030504040204" pitchFamily="34" charset="0"/>
              </a:defRPr>
            </a:lvl8pPr>
            <a:lvl9pPr marL="3886200" indent="-228600" eaLnBrk="0" fontAlgn="base" hangingPunct="0">
              <a:spcBef>
                <a:spcPct val="20000"/>
              </a:spcBef>
              <a:spcAft>
                <a:spcPct val="0"/>
              </a:spcAft>
              <a:buChar char="»"/>
              <a:defRPr sz="2000">
                <a:solidFill>
                  <a:schemeClr val="tx1"/>
                </a:solidFill>
                <a:latin typeface="Verdana" panose="020B0604030504040204" pitchFamily="34" charset="0"/>
              </a:defRPr>
            </a:lvl9pPr>
          </a:lstStyle>
          <a:p>
            <a:pPr algn="ctr" eaLnBrk="1" hangingPunct="1">
              <a:lnSpc>
                <a:spcPct val="80000"/>
              </a:lnSpc>
              <a:spcBef>
                <a:spcPct val="0"/>
              </a:spcBef>
              <a:buFontTx/>
              <a:buNone/>
            </a:pPr>
            <a:r>
              <a:rPr lang="fr-BE" altLang="fr-FR" i="1"/>
              <a:t>.</a:t>
            </a:r>
          </a:p>
        </p:txBody>
      </p:sp>
      <p:pic>
        <p:nvPicPr>
          <p:cNvPr id="8198" name="Image 1"/>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66813" y="5900738"/>
            <a:ext cx="1096962"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sld>
</file>

<file path=ppt/theme/theme1.xml><?xml version="1.0" encoding="utf-8"?>
<a:theme xmlns:a="http://schemas.openxmlformats.org/drawingml/2006/main" name="Ballons">
  <a:themeElements>
    <a:clrScheme name="Ball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Ball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3767</TotalTime>
  <Words>2011</Words>
  <Application>Microsoft Office PowerPoint</Application>
  <PresentationFormat>Affichage à l'écran (4:3)</PresentationFormat>
  <Paragraphs>431</Paragraphs>
  <Slides>57</Slides>
  <Notes>9</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1</vt:i4>
      </vt:variant>
      <vt:variant>
        <vt:lpstr>Titres des diapositives</vt:lpstr>
      </vt:variant>
      <vt:variant>
        <vt:i4>57</vt:i4>
      </vt:variant>
    </vt:vector>
  </HeadingPairs>
  <TitlesOfParts>
    <vt:vector size="63" baseType="lpstr">
      <vt:lpstr>Arial</vt:lpstr>
      <vt:lpstr>Comic Sans MS</vt:lpstr>
      <vt:lpstr>Gill Sans MT</vt:lpstr>
      <vt:lpstr>Verdana</vt:lpstr>
      <vt:lpstr>Ballons</vt:lpstr>
      <vt:lpstr>Visio</vt:lpstr>
      <vt:lpstr>La Coordination ATL à Evere.</vt:lpstr>
      <vt:lpstr> </vt:lpstr>
      <vt:lpstr>Présentation PowerPoint</vt:lpstr>
      <vt:lpstr>Présentation PowerPoint</vt:lpstr>
      <vt:lpstr>Quelques chiffres everois</vt:lpstr>
      <vt:lpstr>Présentation PowerPoint</vt:lpstr>
      <vt:lpstr>Présentation PowerPoint</vt:lpstr>
      <vt:lpstr>Présentation PowerPoint</vt:lpstr>
      <vt:lpstr>ATL  comme…   Accueil  Temps  Libre</vt:lpstr>
      <vt:lpstr>Deux types d’activités</vt:lpstr>
      <vt:lpstr>Présentation PowerPoint</vt:lpstr>
      <vt:lpstr>Le décret ONE 2002</vt:lpstr>
      <vt:lpstr>Présentation PowerPoint</vt:lpstr>
      <vt:lpstr>Présentation PowerPoint</vt:lpstr>
      <vt:lpstr>Les cinq grands axes du Code de qualité</vt:lpstr>
      <vt:lpstr>Présentation PowerPoint</vt:lpstr>
      <vt:lpstr>Petit Jeu</vt:lpstr>
      <vt:lpstr>Présentation PowerPoint</vt:lpstr>
      <vt:lpstr> Présentation du film</vt:lpstr>
      <vt:lpstr>Présentation PowerPoint</vt:lpstr>
      <vt:lpstr>Extrait du film  A nous le Temps Libre!</vt:lpstr>
      <vt:lpstr>Présentation PowerPoint</vt:lpstr>
      <vt:lpstr>Décret ATL</vt:lpstr>
      <vt:lpstr>Dispositif de la Coordination ATL</vt:lpstr>
      <vt:lpstr>Dispositif CATL (suite)</vt:lpstr>
      <vt:lpstr>En terme de timing</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Composante 1  Les représentants du Conseil communal</vt:lpstr>
      <vt:lpstr> Composante 2 Les représentants des écoles tous réseaux confondus</vt:lpstr>
      <vt:lpstr>Candidatures composante 2</vt:lpstr>
      <vt:lpstr>Composante 3 Les personnes qui confient l’enfant</vt:lpstr>
      <vt:lpstr>Candidatures composante 3</vt:lpstr>
      <vt:lpstr>Composante 4  les opérateurs déclarés à l’ONE</vt:lpstr>
      <vt:lpstr>Candidatures composante 4  </vt:lpstr>
      <vt:lpstr>Composante 5  Opérateurs qui dépendent d’une autre législation de la FWB</vt:lpstr>
      <vt:lpstr>Candidatures composante 5</vt:lpstr>
      <vt:lpstr>Un représentant de l’ONE</vt:lpstr>
      <vt:lpstr>Un représentant de la Région (CoCoF)</vt:lpstr>
      <vt:lpstr>Les invités</vt:lpstr>
      <vt:lpstr>Le coordinateur ATL</vt:lpstr>
      <vt:lpstr>Présentation PowerPoint</vt:lpstr>
      <vt:lpstr>Présentation PowerPoint</vt:lpstr>
      <vt:lpstr>Objectifs du programme CLE à Evere (2015-2020)</vt:lpstr>
      <vt:lpstr>Objectifs CLE 2015-2020</vt:lpstr>
      <vt:lpstr> Objectifs CLE 2015-2020</vt:lpstr>
      <vt:lpstr>Ce qui est mis en place actuellement</vt:lpstr>
      <vt:lpstr>Plan d’actions 2018-2019</vt:lpstr>
      <vt:lpstr>Sur le feu </vt:lpstr>
      <vt:lpstr>Présentation PowerPoint</vt:lpstr>
    </vt:vector>
  </TitlesOfParts>
  <Company>Commune d'Evere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Proposition de programme de coordination locale pour l’enfance</dc:title>
  <dc:creator>F. Martens</dc:creator>
  <cp:lastModifiedBy>Coordination Plateforme ATL</cp:lastModifiedBy>
  <cp:revision>224</cp:revision>
  <dcterms:created xsi:type="dcterms:W3CDTF">2010-03-01T13:13:16Z</dcterms:created>
  <dcterms:modified xsi:type="dcterms:W3CDTF">2023-11-22T09:15:27Z</dcterms:modified>
</cp:coreProperties>
</file>